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7" r:id="rId2"/>
    <p:sldId id="258" r:id="rId3"/>
    <p:sldId id="269" r:id="rId4"/>
    <p:sldId id="259" r:id="rId5"/>
    <p:sldId id="260" r:id="rId6"/>
    <p:sldId id="261" r:id="rId7"/>
    <p:sldId id="262" r:id="rId8"/>
    <p:sldId id="263" r:id="rId9"/>
    <p:sldId id="276" r:id="rId10"/>
    <p:sldId id="272" r:id="rId11"/>
    <p:sldId id="275" r:id="rId12"/>
    <p:sldId id="273" r:id="rId13"/>
    <p:sldId id="274" r:id="rId14"/>
    <p:sldId id="267" r:id="rId15"/>
    <p:sldId id="268" r:id="rId16"/>
    <p:sldId id="270" r:id="rId17"/>
    <p:sldId id="277" r:id="rId18"/>
    <p:sldId id="278" r:id="rId19"/>
    <p:sldId id="279" r:id="rId20"/>
    <p:sldId id="280" r:id="rId21"/>
    <p:sldId id="281" r:id="rId22"/>
    <p:sldId id="271" r:id="rId23"/>
    <p:sldId id="282" r:id="rId24"/>
    <p:sldId id="285" r:id="rId25"/>
    <p:sldId id="286" r:id="rId26"/>
    <p:sldId id="287" r:id="rId27"/>
    <p:sldId id="288" r:id="rId28"/>
    <p:sldId id="300" r:id="rId29"/>
    <p:sldId id="289" r:id="rId30"/>
    <p:sldId id="294" r:id="rId31"/>
    <p:sldId id="293" r:id="rId32"/>
    <p:sldId id="292" r:id="rId33"/>
    <p:sldId id="290" r:id="rId34"/>
    <p:sldId id="291" r:id="rId35"/>
    <p:sldId id="295" r:id="rId36"/>
    <p:sldId id="296" r:id="rId37"/>
    <p:sldId id="297" r:id="rId38"/>
    <p:sldId id="298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310" r:id="rId49"/>
    <p:sldId id="311" r:id="rId50"/>
  </p:sldIdLst>
  <p:sldSz cx="10691813" cy="7559675"/>
  <p:notesSz cx="6867525" cy="9993313"/>
  <p:embeddedFontLst>
    <p:embeddedFont>
      <p:font typeface="Dunant" panose="020B0504040101020203" pitchFamily="34" charset="0"/>
      <p:regular r:id="rId53"/>
      <p:bold r:id="rId54"/>
    </p:embeddedFont>
    <p:embeddedFont>
      <p:font typeface="Dunant Medium" panose="020B0604040101020203" pitchFamily="34" charset="0"/>
      <p:regular r:id="rId55"/>
    </p:embeddedFont>
    <p:embeddedFont>
      <p:font typeface="ORKMedium" panose="00000400000000000000" pitchFamily="2" charset="0"/>
      <p:regular r:id="rId56"/>
    </p:embeddedFont>
    <p:embeddedFont>
      <p:font typeface="ORKRegular" panose="00000400000000000000" pitchFamily="2" charset="0"/>
      <p:regular r:id="rId57"/>
    </p:embeddedFont>
  </p:embeddedFontLst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965" kern="1200">
        <a:solidFill>
          <a:schemeClr val="tx1"/>
        </a:solidFill>
        <a:latin typeface="ORKRegular" charset="0"/>
        <a:ea typeface="ＭＳ Ｐゴシック" charset="0"/>
        <a:cs typeface="+mn-cs"/>
      </a:defRPr>
    </a:lvl1pPr>
    <a:lvl2pPr marL="521437" algn="l" rtl="0" eaLnBrk="0" fontAlgn="base" hangingPunct="0">
      <a:spcBef>
        <a:spcPct val="0"/>
      </a:spcBef>
      <a:spcAft>
        <a:spcPct val="0"/>
      </a:spcAft>
      <a:defRPr sz="2965" kern="1200">
        <a:solidFill>
          <a:schemeClr val="tx1"/>
        </a:solidFill>
        <a:latin typeface="ORKRegular" charset="0"/>
        <a:ea typeface="ＭＳ Ｐゴシック" charset="0"/>
        <a:cs typeface="+mn-cs"/>
      </a:defRPr>
    </a:lvl2pPr>
    <a:lvl3pPr marL="1042873" algn="l" rtl="0" eaLnBrk="0" fontAlgn="base" hangingPunct="0">
      <a:spcBef>
        <a:spcPct val="0"/>
      </a:spcBef>
      <a:spcAft>
        <a:spcPct val="0"/>
      </a:spcAft>
      <a:defRPr sz="2965" kern="1200">
        <a:solidFill>
          <a:schemeClr val="tx1"/>
        </a:solidFill>
        <a:latin typeface="ORKRegular" charset="0"/>
        <a:ea typeface="ＭＳ Ｐゴシック" charset="0"/>
        <a:cs typeface="+mn-cs"/>
      </a:defRPr>
    </a:lvl3pPr>
    <a:lvl4pPr marL="1564310" algn="l" rtl="0" eaLnBrk="0" fontAlgn="base" hangingPunct="0">
      <a:spcBef>
        <a:spcPct val="0"/>
      </a:spcBef>
      <a:spcAft>
        <a:spcPct val="0"/>
      </a:spcAft>
      <a:defRPr sz="2965" kern="1200">
        <a:solidFill>
          <a:schemeClr val="tx1"/>
        </a:solidFill>
        <a:latin typeface="ORKRegular" charset="0"/>
        <a:ea typeface="ＭＳ Ｐゴシック" charset="0"/>
        <a:cs typeface="+mn-cs"/>
      </a:defRPr>
    </a:lvl4pPr>
    <a:lvl5pPr marL="2085746" algn="l" rtl="0" eaLnBrk="0" fontAlgn="base" hangingPunct="0">
      <a:spcBef>
        <a:spcPct val="0"/>
      </a:spcBef>
      <a:spcAft>
        <a:spcPct val="0"/>
      </a:spcAft>
      <a:defRPr sz="2965" kern="1200">
        <a:solidFill>
          <a:schemeClr val="tx1"/>
        </a:solidFill>
        <a:latin typeface="ORKRegular" charset="0"/>
        <a:ea typeface="ＭＳ Ｐゴシック" charset="0"/>
        <a:cs typeface="+mn-cs"/>
      </a:defRPr>
    </a:lvl5pPr>
    <a:lvl6pPr marL="2607183" algn="l" defTabSz="521437" rtl="0" eaLnBrk="1" latinLnBrk="0" hangingPunct="1">
      <a:defRPr sz="2965" kern="1200">
        <a:solidFill>
          <a:schemeClr val="tx1"/>
        </a:solidFill>
        <a:latin typeface="ORKRegular" charset="0"/>
        <a:ea typeface="ＭＳ Ｐゴシック" charset="0"/>
        <a:cs typeface="+mn-cs"/>
      </a:defRPr>
    </a:lvl6pPr>
    <a:lvl7pPr marL="3128620" algn="l" defTabSz="521437" rtl="0" eaLnBrk="1" latinLnBrk="0" hangingPunct="1">
      <a:defRPr sz="2965" kern="1200">
        <a:solidFill>
          <a:schemeClr val="tx1"/>
        </a:solidFill>
        <a:latin typeface="ORKRegular" charset="0"/>
        <a:ea typeface="ＭＳ Ｐゴシック" charset="0"/>
        <a:cs typeface="+mn-cs"/>
      </a:defRPr>
    </a:lvl7pPr>
    <a:lvl8pPr marL="3650056" algn="l" defTabSz="521437" rtl="0" eaLnBrk="1" latinLnBrk="0" hangingPunct="1">
      <a:defRPr sz="2965" kern="1200">
        <a:solidFill>
          <a:schemeClr val="tx1"/>
        </a:solidFill>
        <a:latin typeface="ORKRegular" charset="0"/>
        <a:ea typeface="ＭＳ Ｐゴシック" charset="0"/>
        <a:cs typeface="+mn-cs"/>
      </a:defRPr>
    </a:lvl8pPr>
    <a:lvl9pPr marL="4171493" algn="l" defTabSz="521437" rtl="0" eaLnBrk="1" latinLnBrk="0" hangingPunct="1">
      <a:defRPr sz="2965" kern="1200">
        <a:solidFill>
          <a:schemeClr val="tx1"/>
        </a:solidFill>
        <a:latin typeface="ORKRegular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81" userDrawn="1">
          <p15:clr>
            <a:srgbClr val="A4A3A4"/>
          </p15:clr>
        </p15:guide>
        <p15:guide id="2" pos="67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B70E0C"/>
    <a:srgbClr val="C00000"/>
    <a:srgbClr val="EAEAEA"/>
    <a:srgbClr val="FFFFFF"/>
    <a:srgbClr val="E843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4" autoAdjust="0"/>
    <p:restoredTop sz="94660"/>
  </p:normalViewPr>
  <p:slideViewPr>
    <p:cSldViewPr>
      <p:cViewPr varScale="1">
        <p:scale>
          <a:sx n="95" d="100"/>
          <a:sy n="95" d="100"/>
        </p:scale>
        <p:origin x="1788" y="66"/>
      </p:cViewPr>
      <p:guideLst>
        <p:guide orient="horz" pos="3581"/>
        <p:guide pos="6734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font" Target="fonts/font3.fnt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font" Target="fonts/font1.fntdata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font" Target="fonts/font5.fntdata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font" Target="fonts/font4.fntdata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5928" cy="499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341" tIns="48171" rIns="96341" bIns="4817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charset="0"/>
              </a:defRPr>
            </a:lvl1pPr>
          </a:lstStyle>
          <a:p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1597" y="0"/>
            <a:ext cx="2975928" cy="499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341" tIns="48171" rIns="96341" bIns="4817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charset="0"/>
              </a:defRPr>
            </a:lvl1pPr>
          </a:lstStyle>
          <a:p>
            <a:fld id="{C6AD937A-1B1F-C445-92E9-19E72CD8783F}" type="datetime1">
              <a:rPr lang="de-DE"/>
              <a:pPr/>
              <a:t>08.09.2021</a:t>
            </a:fld>
            <a:endParaRPr lang="de-DE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93647"/>
            <a:ext cx="2975928" cy="499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341" tIns="48171" rIns="96341" bIns="4817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charset="0"/>
              </a:defRPr>
            </a:lvl1pPr>
          </a:lstStyle>
          <a:p>
            <a:endParaRPr lang="de-DE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1597" y="9493647"/>
            <a:ext cx="2975928" cy="499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341" tIns="48171" rIns="96341" bIns="4817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charset="0"/>
              </a:defRPr>
            </a:lvl1pPr>
          </a:lstStyle>
          <a:p>
            <a:fld id="{11BDE040-3492-BE40-A5DD-7BB6A61C981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7355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5928" cy="499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341" tIns="48171" rIns="96341" bIns="4817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charset="0"/>
              </a:defRPr>
            </a:lvl1pPr>
          </a:lstStyle>
          <a:p>
            <a:endParaRPr lang="de-DE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1597" y="0"/>
            <a:ext cx="2975928" cy="499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341" tIns="48171" rIns="96341" bIns="4817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charset="0"/>
              </a:defRPr>
            </a:lvl1pPr>
          </a:lstStyle>
          <a:p>
            <a:fld id="{6C289474-E389-8548-9770-B0C1C33E5A2B}" type="datetime1">
              <a:rPr lang="de-DE"/>
              <a:pPr/>
              <a:t>08.09.2021</a:t>
            </a:fld>
            <a:endParaRPr lang="de-D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84225" y="749300"/>
            <a:ext cx="5299075" cy="3748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670" y="4746824"/>
            <a:ext cx="5036185" cy="4496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341" tIns="48171" rIns="96341" bIns="481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3647"/>
            <a:ext cx="2975928" cy="499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341" tIns="48171" rIns="96341" bIns="4817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charset="0"/>
              </a:defRPr>
            </a:lvl1pPr>
          </a:lstStyle>
          <a:p>
            <a:endParaRPr lang="de-DE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1597" y="9493647"/>
            <a:ext cx="2975928" cy="499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341" tIns="48171" rIns="96341" bIns="4817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charset="0"/>
              </a:defRPr>
            </a:lvl1pPr>
          </a:lstStyle>
          <a:p>
            <a:fld id="{D5DCD423-6D53-564E-A679-92ADF491AC9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69092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369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521437" algn="l" rtl="0" eaLnBrk="0" fontAlgn="base" hangingPunct="0">
      <a:spcBef>
        <a:spcPct val="30000"/>
      </a:spcBef>
      <a:spcAft>
        <a:spcPct val="0"/>
      </a:spcAft>
      <a:defRPr sz="1369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1042873" algn="l" rtl="0" eaLnBrk="0" fontAlgn="base" hangingPunct="0">
      <a:spcBef>
        <a:spcPct val="30000"/>
      </a:spcBef>
      <a:spcAft>
        <a:spcPct val="0"/>
      </a:spcAft>
      <a:defRPr sz="1369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564310" algn="l" rtl="0" eaLnBrk="0" fontAlgn="base" hangingPunct="0">
      <a:spcBef>
        <a:spcPct val="30000"/>
      </a:spcBef>
      <a:spcAft>
        <a:spcPct val="0"/>
      </a:spcAft>
      <a:defRPr sz="1369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2085746" algn="l" rtl="0" eaLnBrk="0" fontAlgn="base" hangingPunct="0">
      <a:spcBef>
        <a:spcPct val="30000"/>
      </a:spcBef>
      <a:spcAft>
        <a:spcPct val="0"/>
      </a:spcAft>
      <a:defRPr sz="1369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607183" algn="l" defTabSz="521437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Die verwendeten Symbole sind aus den, im internationalen Umfeld gebräuchlichen, „</a:t>
            </a:r>
            <a:r>
              <a:rPr lang="de-DE" dirty="0" err="1"/>
              <a:t>humanitarian</a:t>
            </a:r>
            <a:r>
              <a:rPr lang="de-DE" dirty="0"/>
              <a:t> </a:t>
            </a:r>
            <a:r>
              <a:rPr lang="de-DE" dirty="0" err="1"/>
              <a:t>icons</a:t>
            </a:r>
            <a:r>
              <a:rPr lang="de-DE" dirty="0"/>
              <a:t>“ entnommen. Für die Schilder für die es kein Symbol gab wurde eines gemäß design Richtlinie „</a:t>
            </a:r>
            <a:r>
              <a:rPr lang="de-DE" dirty="0" err="1"/>
              <a:t>humanitarian</a:t>
            </a:r>
            <a:r>
              <a:rPr lang="de-DE" dirty="0"/>
              <a:t> </a:t>
            </a:r>
            <a:r>
              <a:rPr lang="de-DE" dirty="0" err="1"/>
              <a:t>icons</a:t>
            </a:r>
            <a:r>
              <a:rPr lang="de-DE" dirty="0"/>
              <a:t>“ entworfen.</a:t>
            </a:r>
          </a:p>
          <a:p>
            <a:endParaRPr lang="de-DE" dirty="0"/>
          </a:p>
          <a:p>
            <a:r>
              <a:rPr lang="de-DE"/>
              <a:t>Rückmeldungen/Fragen bitte an: nkat@roteskreuz.at</a:t>
            </a:r>
          </a:p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6C289474-E389-8548-9770-B0C1C33E5A2B}" type="datetime1">
              <a:rPr lang="de-DE" smtClean="0"/>
              <a:pPr/>
              <a:t>08.09.2021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DCD423-6D53-564E-A679-92ADF491AC9D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6853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C289474-E389-8548-9770-B0C1C33E5A2B}" type="datetime1">
              <a:rPr lang="de-DE" smtClean="0"/>
              <a:pPr/>
              <a:t>08.09.2021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DCD423-6D53-564E-A679-92ADF491AC9D}" type="slidenum">
              <a:rPr lang="de-DE" smtClean="0"/>
              <a:pPr/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76264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C289474-E389-8548-9770-B0C1C33E5A2B}" type="datetime1">
              <a:rPr lang="de-DE" smtClean="0"/>
              <a:pPr/>
              <a:t>08.09.2021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DCD423-6D53-564E-A679-92ADF491AC9D}" type="slidenum">
              <a:rPr lang="de-DE" smtClean="0"/>
              <a:pPr/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1603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3 teilig original; auch da 3 teilig?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C289474-E389-8548-9770-B0C1C33E5A2B}" type="datetime1">
              <a:rPr lang="de-DE" smtClean="0"/>
              <a:pPr/>
              <a:t>08.09.2021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DCD423-6D53-564E-A679-92ADF491AC9D}" type="slidenum">
              <a:rPr lang="de-DE" smtClean="0"/>
              <a:pPr/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89285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C289474-E389-8548-9770-B0C1C33E5A2B}" type="datetime1">
              <a:rPr lang="de-DE" smtClean="0"/>
              <a:pPr/>
              <a:t>08.09.2021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DCD423-6D53-564E-A679-92ADF491AC9D}" type="slidenum">
              <a:rPr lang="de-DE" smtClean="0"/>
              <a:pPr/>
              <a:t>35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80613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C289474-E389-8548-9770-B0C1C33E5A2B}" type="datetime1">
              <a:rPr lang="de-DE" smtClean="0"/>
              <a:pPr/>
              <a:t>08.09.2021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DCD423-6D53-564E-A679-92ADF491AC9D}" type="slidenum">
              <a:rPr lang="de-DE" smtClean="0"/>
              <a:pPr/>
              <a:t>36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35771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C289474-E389-8548-9770-B0C1C33E5A2B}" type="datetime1">
              <a:rPr lang="de-DE" smtClean="0"/>
              <a:pPr/>
              <a:t>08.09.2021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DCD423-6D53-564E-A679-92ADF491AC9D}" type="slidenum">
              <a:rPr lang="de-DE" smtClean="0"/>
              <a:pPr/>
              <a:t>37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88271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C289474-E389-8548-9770-B0C1C33E5A2B}" type="datetime1">
              <a:rPr lang="de-DE" smtClean="0"/>
              <a:pPr/>
              <a:t>08.09.2021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DCD423-6D53-564E-A679-92ADF491AC9D}" type="slidenum">
              <a:rPr lang="de-DE" smtClean="0"/>
              <a:pPr/>
              <a:t>38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60608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C289474-E389-8548-9770-B0C1C33E5A2B}" type="datetime1">
              <a:rPr lang="de-DE" smtClean="0"/>
              <a:pPr/>
              <a:t>08.09.2021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DCD423-6D53-564E-A679-92ADF491AC9D}" type="slidenum">
              <a:rPr lang="de-DE" smtClean="0"/>
              <a:pPr/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42420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C289474-E389-8548-9770-B0C1C33E5A2B}" type="datetime1">
              <a:rPr lang="de-DE" smtClean="0"/>
              <a:pPr/>
              <a:t>08.09.2021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DCD423-6D53-564E-A679-92ADF491AC9D}" type="slidenum">
              <a:rPr lang="de-DE" smtClean="0"/>
              <a:pPr/>
              <a:t>40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1592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C289474-E389-8548-9770-B0C1C33E5A2B}" type="datetime1">
              <a:rPr lang="de-DE" smtClean="0"/>
              <a:pPr/>
              <a:t>08.09.2021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DCD423-6D53-564E-A679-92ADF491AC9D}" type="slidenum">
              <a:rPr lang="de-DE" smtClean="0"/>
              <a:pPr/>
              <a:t>41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3281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C289474-E389-8548-9770-B0C1C33E5A2B}" type="datetime1">
              <a:rPr lang="de-DE" smtClean="0"/>
              <a:pPr/>
              <a:t>08.09.2021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DCD423-6D53-564E-A679-92ADF491AC9D}" type="slidenum">
              <a:rPr lang="de-DE" smtClean="0"/>
              <a:pPr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07384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C289474-E389-8548-9770-B0C1C33E5A2B}" type="datetime1">
              <a:rPr lang="de-DE" smtClean="0"/>
              <a:pPr/>
              <a:t>08.09.2021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DCD423-6D53-564E-A679-92ADF491AC9D}" type="slidenum">
              <a:rPr lang="de-DE" smtClean="0"/>
              <a:pPr/>
              <a:t>42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0609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C289474-E389-8548-9770-B0C1C33E5A2B}" type="datetime1">
              <a:rPr lang="de-DE" smtClean="0"/>
              <a:pPr/>
              <a:t>08.09.2021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DCD423-6D53-564E-A679-92ADF491AC9D}" type="slidenum">
              <a:rPr lang="de-DE" smtClean="0"/>
              <a:pPr/>
              <a:t>43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03241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C289474-E389-8548-9770-B0C1C33E5A2B}" type="datetime1">
              <a:rPr lang="de-DE" smtClean="0"/>
              <a:pPr/>
              <a:t>08.09.2021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DCD423-6D53-564E-A679-92ADF491AC9D}" type="slidenum">
              <a:rPr lang="de-DE" smtClean="0"/>
              <a:pPr/>
              <a:t>44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17836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C289474-E389-8548-9770-B0C1C33E5A2B}" type="datetime1">
              <a:rPr lang="de-DE" smtClean="0"/>
              <a:pPr/>
              <a:t>08.09.2021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DCD423-6D53-564E-A679-92ADF491AC9D}" type="slidenum">
              <a:rPr lang="de-DE" smtClean="0"/>
              <a:pPr/>
              <a:t>45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0632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C289474-E389-8548-9770-B0C1C33E5A2B}" type="datetime1">
              <a:rPr lang="de-DE" smtClean="0"/>
              <a:pPr/>
              <a:t>08.09.2021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DCD423-6D53-564E-A679-92ADF491AC9D}" type="slidenum">
              <a:rPr lang="de-DE" smtClean="0"/>
              <a:pPr/>
              <a:t>46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10622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C289474-E389-8548-9770-B0C1C33E5A2B}" type="datetime1">
              <a:rPr lang="de-DE" smtClean="0"/>
              <a:pPr/>
              <a:t>08.09.2021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DCD423-6D53-564E-A679-92ADF491AC9D}" type="slidenum">
              <a:rPr lang="de-DE" smtClean="0"/>
              <a:pPr/>
              <a:t>47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58898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C289474-E389-8548-9770-B0C1C33E5A2B}" type="datetime1">
              <a:rPr lang="de-DE" smtClean="0"/>
              <a:pPr/>
              <a:t>08.09.2021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DCD423-6D53-564E-A679-92ADF491AC9D}" type="slidenum">
              <a:rPr lang="de-DE" smtClean="0"/>
              <a:pPr/>
              <a:t>48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3902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C289474-E389-8548-9770-B0C1C33E5A2B}" type="datetime1">
              <a:rPr lang="de-DE" smtClean="0"/>
              <a:pPr/>
              <a:t>08.09.2021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DCD423-6D53-564E-A679-92ADF491AC9D}" type="slidenum">
              <a:rPr lang="de-DE" smtClean="0"/>
              <a:pPr/>
              <a:t>49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3467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C289474-E389-8548-9770-B0C1C33E5A2B}" type="datetime1">
              <a:rPr lang="de-DE" smtClean="0"/>
              <a:pPr/>
              <a:t>08.09.2021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DCD423-6D53-564E-A679-92ADF491AC9D}" type="slidenum">
              <a:rPr lang="de-DE" smtClean="0"/>
              <a:pPr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2225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C289474-E389-8548-9770-B0C1C33E5A2B}" type="datetime1">
              <a:rPr lang="de-DE" smtClean="0"/>
              <a:pPr/>
              <a:t>08.09.2021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DCD423-6D53-564E-A679-92ADF491AC9D}" type="slidenum">
              <a:rPr lang="de-DE" smtClean="0"/>
              <a:pPr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3058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C289474-E389-8548-9770-B0C1C33E5A2B}" type="datetime1">
              <a:rPr lang="de-DE" smtClean="0"/>
              <a:pPr/>
              <a:t>08.09.2021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DCD423-6D53-564E-A679-92ADF491AC9D}" type="slidenum">
              <a:rPr lang="de-DE" smtClean="0"/>
              <a:pPr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7584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C289474-E389-8548-9770-B0C1C33E5A2B}" type="datetime1">
              <a:rPr lang="de-DE" smtClean="0"/>
              <a:pPr/>
              <a:t>08.09.2021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DCD423-6D53-564E-A679-92ADF491AC9D}" type="slidenum">
              <a:rPr lang="de-DE" smtClean="0"/>
              <a:pPr/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7524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C289474-E389-8548-9770-B0C1C33E5A2B}" type="datetime1">
              <a:rPr lang="de-DE" smtClean="0"/>
              <a:pPr/>
              <a:t>08.09.2021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DCD423-6D53-564E-A679-92ADF491AC9D}" type="slidenum">
              <a:rPr lang="de-DE" smtClean="0"/>
              <a:pPr/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72786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C289474-E389-8548-9770-B0C1C33E5A2B}" type="datetime1">
              <a:rPr lang="de-DE" smtClean="0"/>
              <a:pPr/>
              <a:t>08.09.2021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DCD423-6D53-564E-A679-92ADF491AC9D}" type="slidenum">
              <a:rPr lang="de-DE" smtClean="0"/>
              <a:pPr/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12640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C289474-E389-8548-9770-B0C1C33E5A2B}" type="datetime1">
              <a:rPr lang="de-DE" smtClean="0"/>
              <a:pPr/>
              <a:t>08.09.2021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DCD423-6D53-564E-A679-92ADF491AC9D}" type="slidenum">
              <a:rPr lang="de-DE" smtClean="0"/>
              <a:pPr/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2814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 bwMode="auto">
          <a:xfrm>
            <a:off x="1" y="0"/>
            <a:ext cx="10689957" cy="568550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6" tIns="50398" rIns="100796" bIns="5039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0794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66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ORKRegular" charset="0"/>
              <a:ea typeface="ＭＳ Ｐゴシック" charset="0"/>
            </a:endParaRPr>
          </a:p>
        </p:txBody>
      </p:sp>
      <p:sp>
        <p:nvSpPr>
          <p:cNvPr id="8" name="Titel 1"/>
          <p:cNvSpPr>
            <a:spLocks noGrp="1"/>
          </p:cNvSpPr>
          <p:nvPr>
            <p:ph type="ctrTitle" hasCustomPrompt="1"/>
          </p:nvPr>
        </p:nvSpPr>
        <p:spPr>
          <a:xfrm>
            <a:off x="1131450" y="1199227"/>
            <a:ext cx="8446592" cy="1620430"/>
          </a:xfrm>
        </p:spPr>
        <p:txBody>
          <a:bodyPr/>
          <a:lstStyle>
            <a:lvl1pPr algn="l">
              <a:defRPr>
                <a:solidFill>
                  <a:srgbClr val="B70E0C"/>
                </a:solidFill>
                <a:latin typeface="Dunant Medium"/>
                <a:cs typeface="Dunant Medium"/>
              </a:defRPr>
            </a:lvl1pPr>
          </a:lstStyle>
          <a:p>
            <a:r>
              <a:rPr lang="de-AT" dirty="0"/>
              <a:t>Titel durch Klicken hinzufügen</a:t>
            </a:r>
            <a:endParaRPr lang="de-DE" dirty="0"/>
          </a:p>
        </p:txBody>
      </p:sp>
      <p:sp>
        <p:nvSpPr>
          <p:cNvPr id="9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131451" y="2819656"/>
            <a:ext cx="8446591" cy="18020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aseline="0">
                <a:solidFill>
                  <a:srgbClr val="000000"/>
                </a:solidFill>
                <a:latin typeface="Dunant"/>
                <a:cs typeface="Dunant"/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Untertitel durch Klicken hinzufügen</a:t>
            </a:r>
            <a:endParaRPr lang="de-DE" dirty="0"/>
          </a:p>
        </p:txBody>
      </p:sp>
      <p:sp>
        <p:nvSpPr>
          <p:cNvPr id="14" name="Rectangle 55"/>
          <p:cNvSpPr>
            <a:spLocks noChangeArrowheads="1"/>
          </p:cNvSpPr>
          <p:nvPr/>
        </p:nvSpPr>
        <p:spPr bwMode="auto">
          <a:xfrm>
            <a:off x="0" y="7372687"/>
            <a:ext cx="10699238" cy="198507"/>
          </a:xfrm>
          <a:prstGeom prst="rect">
            <a:avLst/>
          </a:prstGeom>
          <a:solidFill>
            <a:srgbClr val="B70E0C"/>
          </a:solidFill>
          <a:ln>
            <a:noFill/>
          </a:ln>
        </p:spPr>
        <p:txBody>
          <a:bodyPr wrap="none" anchor="ctr"/>
          <a:lstStyle/>
          <a:p>
            <a:pPr algn="ctr"/>
            <a:endParaRPr lang="de-AT" sz="3268">
              <a:solidFill>
                <a:srgbClr val="FFFFFF"/>
              </a:solidFill>
            </a:endParaRPr>
          </a:p>
        </p:txBody>
      </p:sp>
      <p:sp>
        <p:nvSpPr>
          <p:cNvPr id="10" name="Textplatzhalter 19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131451" y="4858256"/>
            <a:ext cx="8446591" cy="8272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5">
                <a:solidFill>
                  <a:schemeClr val="bg1">
                    <a:lumMod val="50000"/>
                  </a:schemeClr>
                </a:solidFill>
                <a:latin typeface="Dunant Medium"/>
                <a:cs typeface="Dunant Medium"/>
              </a:defRPr>
            </a:lvl1pPr>
          </a:lstStyle>
          <a:p>
            <a:pPr lvl="0"/>
            <a:r>
              <a:rPr lang="de-AT" dirty="0"/>
              <a:t>Autor/in durch Klicken hinzufügen</a:t>
            </a:r>
          </a:p>
        </p:txBody>
      </p:sp>
      <p:pic>
        <p:nvPicPr>
          <p:cNvPr id="11" name="Bild 10" descr="OERK_engl_1z_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600" y="6094807"/>
            <a:ext cx="2273315" cy="1098177"/>
          </a:xfrm>
          <a:prstGeom prst="rect">
            <a:avLst/>
          </a:prstGeom>
        </p:spPr>
      </p:pic>
      <p:sp>
        <p:nvSpPr>
          <p:cNvPr id="13" name="Fußzeilenplatzhalter 4"/>
          <p:cNvSpPr>
            <a:spLocks noGrp="1"/>
          </p:cNvSpPr>
          <p:nvPr>
            <p:ph type="ftr" sz="quarter" idx="3"/>
          </p:nvPr>
        </p:nvSpPr>
        <p:spPr bwMode="white">
          <a:xfrm>
            <a:off x="151397" y="7347295"/>
            <a:ext cx="6373265" cy="335986"/>
          </a:xfrm>
          <a:prstGeom prst="rect">
            <a:avLst/>
          </a:prstGeom>
        </p:spPr>
        <p:txBody>
          <a:bodyPr/>
          <a:lstStyle>
            <a:lvl1pPr>
              <a:defRPr sz="882" b="1" i="0" cap="all">
                <a:solidFill>
                  <a:schemeClr val="bg1"/>
                </a:solidFill>
                <a:latin typeface="Dunant"/>
                <a:cs typeface="Dunant Medium"/>
              </a:defRPr>
            </a:lvl1pPr>
          </a:lstStyle>
          <a:p>
            <a:r>
              <a:rPr lang="de-AT" dirty="0"/>
              <a:t>Dienststelle | Abteilung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ctrTitle" hasCustomPrompt="1"/>
          </p:nvPr>
        </p:nvSpPr>
        <p:spPr>
          <a:xfrm>
            <a:off x="1131450" y="604819"/>
            <a:ext cx="8446592" cy="1270009"/>
          </a:xfrm>
        </p:spPr>
        <p:txBody>
          <a:bodyPr/>
          <a:lstStyle>
            <a:lvl1pPr algn="l">
              <a:defRPr>
                <a:solidFill>
                  <a:srgbClr val="B70E0C"/>
                </a:solidFill>
                <a:latin typeface="Dunant Medium"/>
                <a:cs typeface="Dunant Medium"/>
              </a:defRPr>
            </a:lvl1pPr>
          </a:lstStyle>
          <a:p>
            <a:r>
              <a:rPr lang="de-AT" dirty="0"/>
              <a:t>Titel durch Klicken hinzufügen</a:t>
            </a:r>
            <a:endParaRPr lang="de-DE" dirty="0"/>
          </a:p>
        </p:txBody>
      </p:sp>
      <p:sp>
        <p:nvSpPr>
          <p:cNvPr id="14" name="Rectangle 55"/>
          <p:cNvSpPr>
            <a:spLocks noChangeArrowheads="1"/>
          </p:cNvSpPr>
          <p:nvPr/>
        </p:nvSpPr>
        <p:spPr bwMode="auto">
          <a:xfrm>
            <a:off x="0" y="7370401"/>
            <a:ext cx="10699238" cy="198507"/>
          </a:xfrm>
          <a:prstGeom prst="rect">
            <a:avLst/>
          </a:prstGeom>
          <a:solidFill>
            <a:srgbClr val="B70E0C"/>
          </a:solidFill>
          <a:ln>
            <a:noFill/>
          </a:ln>
        </p:spPr>
        <p:txBody>
          <a:bodyPr wrap="none" anchor="ctr"/>
          <a:lstStyle/>
          <a:p>
            <a:pPr algn="ctr"/>
            <a:endParaRPr lang="de-AT" sz="3268">
              <a:solidFill>
                <a:srgbClr val="FFFFFF"/>
              </a:solidFill>
            </a:endParaRPr>
          </a:p>
        </p:txBody>
      </p:sp>
      <p:sp>
        <p:nvSpPr>
          <p:cNvPr id="10" name="Textplatzhalter 19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131451" y="5208596"/>
            <a:ext cx="8446591" cy="4769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5">
                <a:solidFill>
                  <a:schemeClr val="bg1">
                    <a:lumMod val="50000"/>
                  </a:schemeClr>
                </a:solidFill>
                <a:latin typeface="Dunant Medium"/>
                <a:cs typeface="Dunant Medium"/>
              </a:defRPr>
            </a:lvl1pPr>
          </a:lstStyle>
          <a:p>
            <a:pPr lvl="0"/>
            <a:r>
              <a:rPr lang="de-AT" dirty="0"/>
              <a:t>Autor/in durch Klicken hinzufügen</a:t>
            </a:r>
          </a:p>
        </p:txBody>
      </p:sp>
      <p:sp>
        <p:nvSpPr>
          <p:cNvPr id="11" name="Bildplatzhalter 2"/>
          <p:cNvSpPr>
            <a:spLocks noGrp="1"/>
          </p:cNvSpPr>
          <p:nvPr userDrawn="1">
            <p:ph type="pic" idx="1"/>
          </p:nvPr>
        </p:nvSpPr>
        <p:spPr>
          <a:xfrm>
            <a:off x="1136063" y="1954202"/>
            <a:ext cx="6819946" cy="31750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pic>
        <p:nvPicPr>
          <p:cNvPr id="9" name="Bild 8" descr="OERK_engl_1z_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600" y="6094807"/>
            <a:ext cx="2273315" cy="1098177"/>
          </a:xfrm>
          <a:prstGeom prst="rect">
            <a:avLst/>
          </a:prstGeom>
        </p:spPr>
      </p:pic>
      <p:sp>
        <p:nvSpPr>
          <p:cNvPr id="13" name="Fußzeilenplatzhalter 4"/>
          <p:cNvSpPr>
            <a:spLocks noGrp="1"/>
          </p:cNvSpPr>
          <p:nvPr>
            <p:ph type="ftr" sz="quarter" idx="3"/>
          </p:nvPr>
        </p:nvSpPr>
        <p:spPr bwMode="white">
          <a:xfrm>
            <a:off x="151397" y="7347295"/>
            <a:ext cx="6373265" cy="335986"/>
          </a:xfrm>
          <a:prstGeom prst="rect">
            <a:avLst/>
          </a:prstGeom>
        </p:spPr>
        <p:txBody>
          <a:bodyPr/>
          <a:lstStyle>
            <a:lvl1pPr>
              <a:defRPr sz="882" b="1" i="0" cap="all">
                <a:solidFill>
                  <a:schemeClr val="bg1"/>
                </a:solidFill>
                <a:latin typeface="Dunant"/>
                <a:cs typeface="Dunant Medium"/>
              </a:defRPr>
            </a:lvl1pPr>
          </a:lstStyle>
          <a:p>
            <a:r>
              <a:rPr lang="de-AT" dirty="0"/>
              <a:t>Dienststelle | Abteilung</a:t>
            </a:r>
          </a:p>
        </p:txBody>
      </p:sp>
    </p:spTree>
    <p:extLst>
      <p:ext uri="{BB962C8B-B14F-4D97-AF65-F5344CB8AC3E}">
        <p14:creationId xmlns:p14="http://schemas.microsoft.com/office/powerpoint/2010/main" val="1153025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1"/>
          <p:cNvSpPr>
            <a:spLocks noGrp="1"/>
          </p:cNvSpPr>
          <p:nvPr>
            <p:ph type="title"/>
          </p:nvPr>
        </p:nvSpPr>
        <p:spPr bwMode="auto">
          <a:xfrm>
            <a:off x="1136064" y="328258"/>
            <a:ext cx="8375195" cy="1229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8" name="Textplatzhalter 2"/>
          <p:cNvSpPr>
            <a:spLocks noGrp="1"/>
          </p:cNvSpPr>
          <p:nvPr>
            <p:ph idx="1" hasCustomPrompt="1"/>
          </p:nvPr>
        </p:nvSpPr>
        <p:spPr bwMode="auto">
          <a:xfrm>
            <a:off x="1136064" y="1557324"/>
            <a:ext cx="8375195" cy="4128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/>
              <a:t>Text durch Klicken hinzufügen (Achtung: Schreiben Sie nicht über den Textrahmen in die beruhigte Zone)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3"/>
          </p:nvPr>
        </p:nvSpPr>
        <p:spPr bwMode="white">
          <a:xfrm>
            <a:off x="151397" y="7347295"/>
            <a:ext cx="6373265" cy="335986"/>
          </a:xfrm>
          <a:prstGeom prst="rect">
            <a:avLst/>
          </a:prstGeom>
        </p:spPr>
        <p:txBody>
          <a:bodyPr/>
          <a:lstStyle>
            <a:lvl1pPr>
              <a:defRPr sz="882" b="1" i="0" cap="all">
                <a:solidFill>
                  <a:schemeClr val="bg1"/>
                </a:solidFill>
                <a:latin typeface="Dunant"/>
                <a:cs typeface="Dunant Medium"/>
              </a:defRPr>
            </a:lvl1pPr>
          </a:lstStyle>
          <a:p>
            <a:r>
              <a:rPr lang="de-AT" dirty="0"/>
              <a:t>Dienststelle | Abteilung</a:t>
            </a:r>
          </a:p>
        </p:txBody>
      </p:sp>
    </p:spTree>
    <p:extLst>
      <p:ext uri="{BB962C8B-B14F-4D97-AF65-F5344CB8AC3E}">
        <p14:creationId xmlns:p14="http://schemas.microsoft.com/office/powerpoint/2010/main" val="247557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zweispaltig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4591" y="302737"/>
            <a:ext cx="9622632" cy="117521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AT" dirty="0"/>
              <a:t>Titel durch Klicken hinzufügen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534591" y="1477948"/>
            <a:ext cx="4724074" cy="70521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46" b="0">
                <a:latin typeface="Dunant Medium"/>
                <a:cs typeface="Dunant Medium"/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de-AT" dirty="0"/>
              <a:t>Text durch Klicken hinzufügen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534591" y="2192329"/>
            <a:ext cx="4724074" cy="3493179"/>
          </a:xfrm>
          <a:prstGeom prst="rect">
            <a:avLst/>
          </a:prstGeom>
        </p:spPr>
        <p:txBody>
          <a:bodyPr/>
          <a:lstStyle>
            <a:lvl1pPr marL="377979" marR="0" indent="-377979" algn="l" defTabSz="100794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Wingdings" charset="0"/>
              <a:buChar char="§"/>
              <a:tabLst/>
              <a:defRPr sz="2205"/>
            </a:lvl1pPr>
            <a:lvl2pPr>
              <a:defRPr sz="2205"/>
            </a:lvl2pPr>
            <a:lvl3pPr>
              <a:defRPr sz="2205"/>
            </a:lvl3pPr>
            <a:lvl4pPr>
              <a:defRPr sz="2205"/>
            </a:lvl4pPr>
            <a:lvl5pPr>
              <a:defRPr sz="2205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marL="377979" marR="0" lvl="0" indent="-377979" algn="l" defTabSz="100794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Wingdings" charset="0"/>
              <a:buChar char="§"/>
              <a:tabLst/>
              <a:defRPr/>
            </a:pPr>
            <a:r>
              <a:rPr lang="de-AT" dirty="0"/>
              <a:t>Text durch Klicken hinzufügen (Achtung: Schreiben Sie nicht über den Textrahmen in die beruhigte Zone)</a:t>
            </a:r>
          </a:p>
          <a:p>
            <a:pPr marL="818954" marR="0" lvl="1" indent="-377979" algn="l" defTabSz="100794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Wingdings" charset="0"/>
              <a:buChar char="§"/>
              <a:tabLst/>
              <a:defRPr/>
            </a:pPr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5431293" y="1477948"/>
            <a:ext cx="4725930" cy="705219"/>
          </a:xfrm>
          <a:prstGeom prst="rect">
            <a:avLst/>
          </a:prstGeom>
        </p:spPr>
        <p:txBody>
          <a:bodyPr anchor="b"/>
          <a:lstStyle>
            <a:lvl1pPr marL="0" marR="0" indent="0" algn="l" defTabSz="100794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Wingdings" charset="0"/>
              <a:buNone/>
              <a:tabLst/>
              <a:defRPr sz="2646" b="0">
                <a:latin typeface="Dunant Medium"/>
                <a:cs typeface="Dunant Medium"/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marL="0" marR="0" lvl="0" indent="0" algn="l" defTabSz="100794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Wingdings" charset="0"/>
              <a:buNone/>
              <a:tabLst/>
              <a:defRPr/>
            </a:pPr>
            <a:r>
              <a:rPr lang="de-AT" dirty="0"/>
              <a:t>Text durch Klicken hinzufügen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5431293" y="2192329"/>
            <a:ext cx="4725930" cy="3493179"/>
          </a:xfrm>
          <a:prstGeom prst="rect">
            <a:avLst/>
          </a:prstGeom>
        </p:spPr>
        <p:txBody>
          <a:bodyPr/>
          <a:lstStyle>
            <a:lvl1pPr marL="0" marR="0" indent="0" algn="l" defTabSz="100794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Wingdings" charset="0"/>
              <a:buNone/>
              <a:tabLst/>
              <a:defRPr sz="2205"/>
            </a:lvl1pPr>
            <a:lvl2pPr>
              <a:defRPr sz="2205"/>
            </a:lvl2pPr>
            <a:lvl3pPr>
              <a:defRPr sz="2205"/>
            </a:lvl3pPr>
            <a:lvl4pPr>
              <a:defRPr sz="2205"/>
            </a:lvl4pPr>
            <a:lvl5pPr>
              <a:defRPr sz="2205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marL="377979" marR="0" lvl="0" indent="-377979" algn="l" defTabSz="100794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Wingdings" charset="0"/>
              <a:buChar char="§"/>
              <a:tabLst/>
              <a:defRPr/>
            </a:pPr>
            <a:r>
              <a:rPr lang="de-AT" dirty="0"/>
              <a:t>Text durch Klicken hinzufügen (Achtung: Schreiben Sie nicht über den Textrahmen in die beruhigte Zone)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0"/>
          </p:nvPr>
        </p:nvSpPr>
        <p:spPr bwMode="white">
          <a:xfrm>
            <a:off x="151397" y="7347295"/>
            <a:ext cx="6373265" cy="335986"/>
          </a:xfrm>
          <a:prstGeom prst="rect">
            <a:avLst/>
          </a:prstGeom>
        </p:spPr>
        <p:txBody>
          <a:bodyPr/>
          <a:lstStyle>
            <a:lvl1pPr>
              <a:defRPr sz="882" b="1" i="0" cap="all">
                <a:solidFill>
                  <a:schemeClr val="bg1"/>
                </a:solidFill>
                <a:latin typeface="Dunant"/>
                <a:cs typeface="Dunant Medium"/>
              </a:defRPr>
            </a:lvl1pPr>
          </a:lstStyle>
          <a:p>
            <a:r>
              <a:rPr lang="de-AT" dirty="0"/>
              <a:t>Dienststelle | Abteilung</a:t>
            </a:r>
          </a:p>
        </p:txBody>
      </p:sp>
    </p:spTree>
    <p:extLst>
      <p:ext uri="{BB962C8B-B14F-4D97-AF65-F5344CB8AC3E}">
        <p14:creationId xmlns:p14="http://schemas.microsoft.com/office/powerpoint/2010/main" val="2902454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4"/>
          <p:cNvSpPr>
            <a:spLocks noGrp="1"/>
          </p:cNvSpPr>
          <p:nvPr>
            <p:ph type="ftr" sz="quarter" idx="3"/>
          </p:nvPr>
        </p:nvSpPr>
        <p:spPr bwMode="white">
          <a:xfrm>
            <a:off x="151397" y="7347295"/>
            <a:ext cx="6373265" cy="335986"/>
          </a:xfrm>
          <a:prstGeom prst="rect">
            <a:avLst/>
          </a:prstGeom>
        </p:spPr>
        <p:txBody>
          <a:bodyPr/>
          <a:lstStyle>
            <a:lvl1pPr>
              <a:defRPr sz="882" b="1" i="0" cap="all">
                <a:solidFill>
                  <a:schemeClr val="bg1"/>
                </a:solidFill>
                <a:latin typeface="Dunant"/>
                <a:cs typeface="Dunant Medium"/>
              </a:defRPr>
            </a:lvl1pPr>
          </a:lstStyle>
          <a:p>
            <a:r>
              <a:rPr lang="de-AT" dirty="0"/>
              <a:t>Dienststelle | Abteilung</a:t>
            </a:r>
          </a:p>
        </p:txBody>
      </p:sp>
    </p:spTree>
    <p:extLst>
      <p:ext uri="{BB962C8B-B14F-4D97-AF65-F5344CB8AC3E}">
        <p14:creationId xmlns:p14="http://schemas.microsoft.com/office/powerpoint/2010/main" val="3063285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weispaltig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029844" y="300987"/>
            <a:ext cx="3264942" cy="1280945"/>
          </a:xfrm>
          <a:prstGeom prst="rect">
            <a:avLst/>
          </a:prstGeom>
        </p:spPr>
        <p:txBody>
          <a:bodyPr anchor="b"/>
          <a:lstStyle>
            <a:lvl1pPr algn="l">
              <a:defRPr sz="2205" b="0"/>
            </a:lvl1pPr>
          </a:lstStyle>
          <a:p>
            <a:r>
              <a:rPr lang="de-AT" dirty="0"/>
              <a:t>Titel durch Klicken hinzufügen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46686" y="300988"/>
            <a:ext cx="6314764" cy="5384518"/>
          </a:xfrm>
          <a:prstGeom prst="rect">
            <a:avLst/>
          </a:prstGeom>
        </p:spPr>
        <p:txBody>
          <a:bodyPr/>
          <a:lstStyle>
            <a:lvl1pPr>
              <a:defRPr sz="2646"/>
            </a:lvl1pPr>
            <a:lvl2pPr>
              <a:defRPr sz="2646"/>
            </a:lvl2pPr>
            <a:lvl3pPr>
              <a:defRPr sz="2646"/>
            </a:lvl3pPr>
            <a:lvl4pPr>
              <a:defRPr sz="2646"/>
            </a:lvl4pPr>
            <a:lvl5pPr>
              <a:defRPr sz="2646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de-AT" dirty="0"/>
              <a:t>Text durch Klicken hinzufügen (Achtung: Schreiben Sie nicht über den Textrahmen in die beruhigte Zone)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7029844" y="1581933"/>
            <a:ext cx="3264942" cy="41035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43" baseline="0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de-AT" dirty="0"/>
              <a:t>Text durch Klicken hinzufügen (Achtung: Schreiben Sie nicht über den Textrahmen in die beruhigte Zone)</a:t>
            </a: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3"/>
          </p:nvPr>
        </p:nvSpPr>
        <p:spPr bwMode="white">
          <a:xfrm>
            <a:off x="151397" y="7347295"/>
            <a:ext cx="6373265" cy="335986"/>
          </a:xfrm>
          <a:prstGeom prst="rect">
            <a:avLst/>
          </a:prstGeom>
        </p:spPr>
        <p:txBody>
          <a:bodyPr/>
          <a:lstStyle>
            <a:lvl1pPr>
              <a:defRPr sz="882" b="1" i="0" cap="all">
                <a:solidFill>
                  <a:schemeClr val="bg1"/>
                </a:solidFill>
                <a:latin typeface="Dunant"/>
                <a:cs typeface="Dunant Medium"/>
              </a:defRPr>
            </a:lvl1pPr>
          </a:lstStyle>
          <a:p>
            <a:r>
              <a:rPr lang="de-AT" dirty="0"/>
              <a:t>Dienststelle | Abteilung</a:t>
            </a:r>
          </a:p>
        </p:txBody>
      </p:sp>
    </p:spTree>
    <p:extLst>
      <p:ext uri="{BB962C8B-B14F-4D97-AF65-F5344CB8AC3E}">
        <p14:creationId xmlns:p14="http://schemas.microsoft.com/office/powerpoint/2010/main" val="1414126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095670" y="5060782"/>
            <a:ext cx="6415088" cy="624724"/>
          </a:xfrm>
          <a:prstGeom prst="rect">
            <a:avLst/>
          </a:prstGeom>
        </p:spPr>
        <p:txBody>
          <a:bodyPr anchor="b"/>
          <a:lstStyle>
            <a:lvl1pPr algn="l">
              <a:defRPr sz="1543" b="0">
                <a:solidFill>
                  <a:schemeClr val="tx1"/>
                </a:solidFill>
                <a:latin typeface="Dunant"/>
                <a:cs typeface="Dunant"/>
              </a:defRPr>
            </a:lvl1pPr>
          </a:lstStyle>
          <a:p>
            <a:r>
              <a:rPr lang="de-AT" dirty="0"/>
              <a:t>Titel durch Klicken hinzufügen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95670" y="675472"/>
            <a:ext cx="6415088" cy="42156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white">
          <a:xfrm>
            <a:off x="151397" y="7347295"/>
            <a:ext cx="6373265" cy="335986"/>
          </a:xfrm>
          <a:prstGeom prst="rect">
            <a:avLst/>
          </a:prstGeom>
        </p:spPr>
        <p:txBody>
          <a:bodyPr/>
          <a:lstStyle>
            <a:lvl1pPr>
              <a:defRPr sz="882" b="1" i="0" cap="all">
                <a:solidFill>
                  <a:schemeClr val="bg1"/>
                </a:solidFill>
                <a:latin typeface="Dunant"/>
                <a:cs typeface="Dunant Medium"/>
              </a:defRPr>
            </a:lvl1pPr>
          </a:lstStyle>
          <a:p>
            <a:r>
              <a:rPr lang="de-AT" dirty="0"/>
              <a:t>Dienststelle | Abteilung</a:t>
            </a:r>
          </a:p>
        </p:txBody>
      </p:sp>
    </p:spTree>
    <p:extLst>
      <p:ext uri="{BB962C8B-B14F-4D97-AF65-F5344CB8AC3E}">
        <p14:creationId xmlns:p14="http://schemas.microsoft.com/office/powerpoint/2010/main" val="8324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1"/>
          <p:cNvSpPr>
            <a:spLocks noGrp="1"/>
          </p:cNvSpPr>
          <p:nvPr>
            <p:ph type="title"/>
          </p:nvPr>
        </p:nvSpPr>
        <p:spPr bwMode="auto">
          <a:xfrm>
            <a:off x="1136064" y="328258"/>
            <a:ext cx="8375195" cy="1229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/>
              <a:t>Titel durch Klicken hinzufügen</a:t>
            </a:r>
            <a:endParaRPr lang="de-DE" dirty="0"/>
          </a:p>
        </p:txBody>
      </p:sp>
      <p:sp>
        <p:nvSpPr>
          <p:cNvPr id="12" name="Rectangle 55"/>
          <p:cNvSpPr>
            <a:spLocks noChangeArrowheads="1"/>
          </p:cNvSpPr>
          <p:nvPr/>
        </p:nvSpPr>
        <p:spPr bwMode="auto">
          <a:xfrm>
            <a:off x="0" y="7374346"/>
            <a:ext cx="10699238" cy="198507"/>
          </a:xfrm>
          <a:prstGeom prst="rect">
            <a:avLst/>
          </a:prstGeom>
          <a:solidFill>
            <a:srgbClr val="B70E0C"/>
          </a:solidFill>
          <a:ln>
            <a:noFill/>
          </a:ln>
        </p:spPr>
        <p:txBody>
          <a:bodyPr wrap="none" anchor="ctr"/>
          <a:lstStyle/>
          <a:p>
            <a:pPr algn="ctr"/>
            <a:endParaRPr lang="de-AT" sz="3268">
              <a:solidFill>
                <a:srgbClr val="B70E0C"/>
              </a:solidFill>
            </a:endParaRPr>
          </a:p>
        </p:txBody>
      </p:sp>
      <p:sp>
        <p:nvSpPr>
          <p:cNvPr id="14" name="Foliennummernplatzhalter 3"/>
          <p:cNvSpPr txBox="1">
            <a:spLocks/>
          </p:cNvSpPr>
          <p:nvPr/>
        </p:nvSpPr>
        <p:spPr bwMode="white">
          <a:xfrm>
            <a:off x="7955749" y="7272359"/>
            <a:ext cx="2494756" cy="402483"/>
          </a:xfrm>
          <a:prstGeom prst="rect">
            <a:avLst/>
          </a:prstGeom>
        </p:spPr>
        <p:txBody>
          <a:bodyPr vert="horz" lIns="100796" tIns="50398" rIns="100796" bIns="50398" rtlCol="0" anchor="ctr"/>
          <a:lstStyle>
            <a:defPPr>
              <a:defRPr lang="de-DE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Dunant"/>
                <a:ea typeface="ＭＳ Ｐゴシック" charset="0"/>
                <a:cs typeface="Dunant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ORKRegular" charset="0"/>
                <a:ea typeface="ＭＳ Ｐゴシック" charset="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ORKRegular" charset="0"/>
                <a:ea typeface="ＭＳ Ｐゴシック" charset="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ORKRegular" charset="0"/>
                <a:ea typeface="ＭＳ Ｐゴシック" charset="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ORKRegular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600" kern="1200">
                <a:solidFill>
                  <a:schemeClr val="tx1"/>
                </a:solidFill>
                <a:latin typeface="ORKRegular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600" kern="1200">
                <a:solidFill>
                  <a:schemeClr val="tx1"/>
                </a:solidFill>
                <a:latin typeface="ORKRegular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600" kern="1200">
                <a:solidFill>
                  <a:schemeClr val="tx1"/>
                </a:solidFill>
                <a:latin typeface="ORKRegular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600" kern="1200">
                <a:solidFill>
                  <a:schemeClr val="tx1"/>
                </a:solidFill>
                <a:latin typeface="ORKRegular" charset="0"/>
                <a:ea typeface="ＭＳ Ｐゴシック" charset="0"/>
                <a:cs typeface="+mn-cs"/>
              </a:defRPr>
            </a:lvl9pPr>
          </a:lstStyle>
          <a:p>
            <a:pPr>
              <a:defRPr/>
            </a:pPr>
            <a:fld id="{9861063D-7E7A-DD47-8A2C-B6316382C742}" type="slidenum">
              <a:rPr lang="de-DE" sz="882" b="1" smtClean="0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 sz="882" b="1" dirty="0">
              <a:solidFill>
                <a:srgbClr val="FFFFFF"/>
              </a:solidFill>
            </a:endParaRPr>
          </a:p>
        </p:txBody>
      </p:sp>
      <p:sp>
        <p:nvSpPr>
          <p:cNvPr id="15" name="Fußzeilenplatzhalter 4"/>
          <p:cNvSpPr>
            <a:spLocks noGrp="1"/>
          </p:cNvSpPr>
          <p:nvPr>
            <p:ph type="ftr" sz="quarter" idx="3"/>
          </p:nvPr>
        </p:nvSpPr>
        <p:spPr bwMode="white">
          <a:xfrm>
            <a:off x="151397" y="7347295"/>
            <a:ext cx="6373265" cy="335986"/>
          </a:xfrm>
          <a:prstGeom prst="rect">
            <a:avLst/>
          </a:prstGeom>
        </p:spPr>
        <p:txBody>
          <a:bodyPr/>
          <a:lstStyle>
            <a:lvl1pPr>
              <a:defRPr sz="882" b="1" i="0" cap="all">
                <a:solidFill>
                  <a:schemeClr val="bg1"/>
                </a:solidFill>
                <a:latin typeface="Dunant"/>
                <a:cs typeface="Dunant Medium"/>
              </a:defRPr>
            </a:lvl1pPr>
          </a:lstStyle>
          <a:p>
            <a:r>
              <a:rPr lang="de-AT" dirty="0"/>
              <a:t>Dienststelle | Abteilung</a:t>
            </a:r>
          </a:p>
        </p:txBody>
      </p:sp>
      <p:sp>
        <p:nvSpPr>
          <p:cNvPr id="16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136064" y="1557324"/>
            <a:ext cx="8375195" cy="4128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/>
              <a:t>Text durch Klicken hinzufügen (Achtung: schreiben Sie nicht über den Textrahmen in die beruhigte Zone)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  <a:endParaRPr lang="de-DE" dirty="0"/>
          </a:p>
        </p:txBody>
      </p:sp>
      <p:pic>
        <p:nvPicPr>
          <p:cNvPr id="2" name="Bild 1" descr="OERK_engl_1z_rgb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600" y="6094807"/>
            <a:ext cx="2273315" cy="109817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3" r:id="rId4"/>
    <p:sldLayoutId id="2147483654" r:id="rId5"/>
    <p:sldLayoutId id="2147483656" r:id="rId6"/>
    <p:sldLayoutId id="2147483657" r:id="rId7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968" baseline="0">
          <a:solidFill>
            <a:srgbClr val="B70E0C"/>
          </a:solidFill>
          <a:latin typeface="Dunant Medium"/>
          <a:ea typeface="+mj-ea"/>
          <a:cs typeface="Dunant Medium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630">
          <a:solidFill>
            <a:schemeClr val="tx2"/>
          </a:solidFill>
          <a:latin typeface="ORKMedium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630">
          <a:solidFill>
            <a:schemeClr val="tx2"/>
          </a:solidFill>
          <a:latin typeface="ORKMedium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630">
          <a:solidFill>
            <a:schemeClr val="tx2"/>
          </a:solidFill>
          <a:latin typeface="ORKMedium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630">
          <a:solidFill>
            <a:schemeClr val="tx2"/>
          </a:solidFill>
          <a:latin typeface="ORKMedium" charset="0"/>
          <a:ea typeface="ＭＳ Ｐゴシック" charset="0"/>
        </a:defRPr>
      </a:lvl5pPr>
      <a:lvl6pPr marL="503972" algn="l" rtl="0" eaLnBrk="1" fontAlgn="base" hangingPunct="1">
        <a:spcBef>
          <a:spcPct val="0"/>
        </a:spcBef>
        <a:spcAft>
          <a:spcPct val="0"/>
        </a:spcAft>
        <a:defRPr sz="4630">
          <a:solidFill>
            <a:schemeClr val="tx2"/>
          </a:solidFill>
          <a:latin typeface="ORKMedium" charset="0"/>
          <a:ea typeface="ＭＳ Ｐゴシック" charset="0"/>
        </a:defRPr>
      </a:lvl6pPr>
      <a:lvl7pPr marL="1007943" algn="l" rtl="0" eaLnBrk="1" fontAlgn="base" hangingPunct="1">
        <a:spcBef>
          <a:spcPct val="0"/>
        </a:spcBef>
        <a:spcAft>
          <a:spcPct val="0"/>
        </a:spcAft>
        <a:defRPr sz="4630">
          <a:solidFill>
            <a:schemeClr val="tx2"/>
          </a:solidFill>
          <a:latin typeface="ORKMedium" charset="0"/>
          <a:ea typeface="ＭＳ Ｐゴシック" charset="0"/>
        </a:defRPr>
      </a:lvl7pPr>
      <a:lvl8pPr marL="1511915" algn="l" rtl="0" eaLnBrk="1" fontAlgn="base" hangingPunct="1">
        <a:spcBef>
          <a:spcPct val="0"/>
        </a:spcBef>
        <a:spcAft>
          <a:spcPct val="0"/>
        </a:spcAft>
        <a:defRPr sz="4630">
          <a:solidFill>
            <a:schemeClr val="tx2"/>
          </a:solidFill>
          <a:latin typeface="ORKMedium" charset="0"/>
          <a:ea typeface="ＭＳ Ｐゴシック" charset="0"/>
        </a:defRPr>
      </a:lvl8pPr>
      <a:lvl9pPr marL="2015886" algn="l" rtl="0" eaLnBrk="1" fontAlgn="base" hangingPunct="1">
        <a:spcBef>
          <a:spcPct val="0"/>
        </a:spcBef>
        <a:spcAft>
          <a:spcPct val="0"/>
        </a:spcAft>
        <a:defRPr sz="4630">
          <a:solidFill>
            <a:schemeClr val="tx2"/>
          </a:solidFill>
          <a:latin typeface="ORKMedium" charset="0"/>
          <a:ea typeface="ＭＳ Ｐゴシック" charset="0"/>
        </a:defRPr>
      </a:lvl9pPr>
    </p:titleStyle>
    <p:bodyStyle>
      <a:lvl1pPr marL="377979" indent="-377979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646" baseline="0">
          <a:solidFill>
            <a:schemeClr val="tx1"/>
          </a:solidFill>
          <a:latin typeface="Dunant"/>
          <a:ea typeface="+mn-ea"/>
          <a:cs typeface="Dunant"/>
        </a:defRPr>
      </a:lvl1pPr>
      <a:lvl2pPr marL="818954" indent="-314982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646">
          <a:solidFill>
            <a:schemeClr val="tx1"/>
          </a:solidFill>
          <a:latin typeface="Dunant"/>
          <a:ea typeface="+mn-ea"/>
          <a:cs typeface="Dunant"/>
        </a:defRPr>
      </a:lvl2pPr>
      <a:lvl3pPr marL="1259929" indent="-251986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646">
          <a:solidFill>
            <a:schemeClr val="tx1"/>
          </a:solidFill>
          <a:latin typeface="Dunant"/>
          <a:ea typeface="+mn-ea"/>
          <a:cs typeface="Dunant"/>
        </a:defRPr>
      </a:lvl3pPr>
      <a:lvl4pPr marL="1763900" indent="-251986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646">
          <a:solidFill>
            <a:schemeClr val="tx1"/>
          </a:solidFill>
          <a:latin typeface="Dunant"/>
          <a:ea typeface="+mn-ea"/>
          <a:cs typeface="Dunant"/>
        </a:defRPr>
      </a:lvl4pPr>
      <a:lvl5pPr marL="2267872" indent="-251986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646">
          <a:solidFill>
            <a:schemeClr val="tx1"/>
          </a:solidFill>
          <a:latin typeface="Dunant"/>
          <a:ea typeface="+mn-ea"/>
          <a:cs typeface="Dunant"/>
        </a:defRPr>
      </a:lvl5pPr>
      <a:lvl6pPr marL="2771844" indent="-251986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866">
          <a:solidFill>
            <a:schemeClr val="tx1"/>
          </a:solidFill>
          <a:latin typeface="+mn-lt"/>
          <a:ea typeface="+mn-ea"/>
        </a:defRPr>
      </a:lvl6pPr>
      <a:lvl7pPr marL="3275815" indent="-251986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866">
          <a:solidFill>
            <a:schemeClr val="tx1"/>
          </a:solidFill>
          <a:latin typeface="+mn-lt"/>
          <a:ea typeface="+mn-ea"/>
        </a:defRPr>
      </a:lvl7pPr>
      <a:lvl8pPr marL="3779787" indent="-251986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866">
          <a:solidFill>
            <a:schemeClr val="tx1"/>
          </a:solidFill>
          <a:latin typeface="+mn-lt"/>
          <a:ea typeface="+mn-ea"/>
        </a:defRPr>
      </a:lvl8pPr>
      <a:lvl9pPr marL="4283758" indent="-251986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86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Allgemeine Beschriftungsvorlagen</a:t>
            </a:r>
          </a:p>
        </p:txBody>
      </p:sp>
      <p:sp>
        <p:nvSpPr>
          <p:cNvPr id="10" name="Untertitel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Für Notunterkünfte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Thomas Seltsam, Tobias Seczer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</p:spTree>
    <p:extLst>
      <p:ext uri="{BB962C8B-B14F-4D97-AF65-F5344CB8AC3E}">
        <p14:creationId xmlns:p14="http://schemas.microsoft.com/office/powerpoint/2010/main" val="1273960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7F7217DF-72E1-4385-9557-B997A1B3B95E}"/>
              </a:ext>
            </a:extLst>
          </p:cNvPr>
          <p:cNvCxnSpPr/>
          <p:nvPr/>
        </p:nvCxnSpPr>
        <p:spPr bwMode="auto">
          <a:xfrm>
            <a:off x="665386" y="3275781"/>
            <a:ext cx="8928992" cy="0"/>
          </a:xfrm>
          <a:prstGeom prst="straightConnector1">
            <a:avLst/>
          </a:prstGeom>
          <a:solidFill>
            <a:schemeClr val="accent1"/>
          </a:solidFill>
          <a:ln w="762000" cap="rnd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51831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7F7217DF-72E1-4385-9557-B997A1B3B95E}"/>
              </a:ext>
            </a:extLst>
          </p:cNvPr>
          <p:cNvCxnSpPr>
            <a:cxnSpLocks/>
          </p:cNvCxnSpPr>
          <p:nvPr/>
        </p:nvCxnSpPr>
        <p:spPr bwMode="auto">
          <a:xfrm>
            <a:off x="2741354" y="1175285"/>
            <a:ext cx="5209103" cy="5209103"/>
          </a:xfrm>
          <a:prstGeom prst="straightConnector1">
            <a:avLst/>
          </a:prstGeom>
          <a:solidFill>
            <a:schemeClr val="accent1"/>
          </a:solidFill>
          <a:ln w="762000" cap="rnd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80880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7F7217DF-72E1-4385-9557-B997A1B3B95E}"/>
              </a:ext>
            </a:extLst>
          </p:cNvPr>
          <p:cNvCxnSpPr>
            <a:cxnSpLocks/>
          </p:cNvCxnSpPr>
          <p:nvPr/>
        </p:nvCxnSpPr>
        <p:spPr bwMode="auto">
          <a:xfrm>
            <a:off x="5345906" y="611485"/>
            <a:ext cx="0" cy="5400600"/>
          </a:xfrm>
          <a:prstGeom prst="straightConnector1">
            <a:avLst/>
          </a:prstGeom>
          <a:solidFill>
            <a:schemeClr val="accent1"/>
          </a:solidFill>
          <a:ln w="762000" cap="rnd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70426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7F7217DF-72E1-4385-9557-B997A1B3B95E}"/>
              </a:ext>
            </a:extLst>
          </p:cNvPr>
          <p:cNvCxnSpPr>
            <a:cxnSpLocks/>
          </p:cNvCxnSpPr>
          <p:nvPr/>
        </p:nvCxnSpPr>
        <p:spPr bwMode="auto">
          <a:xfrm>
            <a:off x="5345906" y="611485"/>
            <a:ext cx="0" cy="5616624"/>
          </a:xfrm>
          <a:prstGeom prst="straightConnector1">
            <a:avLst/>
          </a:prstGeom>
          <a:solidFill>
            <a:schemeClr val="accent1"/>
          </a:solidFill>
          <a:ln w="762000" cap="rnd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03105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5">
            <a:extLst>
              <a:ext uri="{FF2B5EF4-FFF2-40B4-BE49-F238E27FC236}">
                <a16:creationId xmlns:a16="http://schemas.microsoft.com/office/drawing/2014/main" id="{D6C5C6B9-E75C-4DD4-B2EE-A9E17B2B2782}"/>
              </a:ext>
            </a:extLst>
          </p:cNvPr>
          <p:cNvSpPr>
            <a:spLocks noGrp="1"/>
          </p:cNvSpPr>
          <p:nvPr/>
        </p:nvSpPr>
        <p:spPr bwMode="auto">
          <a:xfrm>
            <a:off x="7062043" y="1485245"/>
            <a:ext cx="4248472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aseline="0">
                <a:solidFill>
                  <a:srgbClr val="B70E0C"/>
                </a:solidFill>
                <a:latin typeface="Dunant Medium"/>
                <a:ea typeface="+mj-ea"/>
                <a:cs typeface="Dunant Medium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9pPr>
          </a:lstStyle>
          <a:p>
            <a:r>
              <a:rPr lang="de-DE" sz="6600" b="1" dirty="0"/>
              <a:t>DO</a:t>
            </a:r>
          </a:p>
          <a:p>
            <a:r>
              <a:rPr lang="de-DE" sz="6600" b="1" dirty="0"/>
              <a:t>NOT</a:t>
            </a:r>
          </a:p>
          <a:p>
            <a:r>
              <a:rPr lang="de-DE" sz="6600" b="1" dirty="0"/>
              <a:t>DRINK</a:t>
            </a:r>
          </a:p>
          <a:p>
            <a:r>
              <a:rPr lang="de-DE" sz="6600" b="1" dirty="0"/>
              <a:t>KEIN</a:t>
            </a:r>
          </a:p>
          <a:p>
            <a:r>
              <a:rPr lang="de-DE" sz="6600" b="1" dirty="0"/>
              <a:t>TRINK-WASSER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57BFE19-3E8D-422F-BD63-6AE6641EB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7622" y="1329120"/>
            <a:ext cx="3188593" cy="4504486"/>
          </a:xfrm>
          <a:prstGeom prst="rect">
            <a:avLst/>
          </a:prstGeom>
        </p:spPr>
      </p:pic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C95FDDAD-6C65-4B0E-9FE1-F797488F3310}"/>
              </a:ext>
            </a:extLst>
          </p:cNvPr>
          <p:cNvGrpSpPr/>
          <p:nvPr/>
        </p:nvGrpSpPr>
        <p:grpSpPr>
          <a:xfrm>
            <a:off x="1285801" y="799852"/>
            <a:ext cx="5212233" cy="5212233"/>
            <a:chOff x="2321570" y="683493"/>
            <a:chExt cx="5212233" cy="5212233"/>
          </a:xfrm>
        </p:grpSpPr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CF192ECE-4965-4B9B-9A72-DF0BBFE7B55B}"/>
                </a:ext>
              </a:extLst>
            </p:cNvPr>
            <p:cNvSpPr/>
            <p:nvPr/>
          </p:nvSpPr>
          <p:spPr bwMode="auto">
            <a:xfrm>
              <a:off x="2321570" y="683493"/>
              <a:ext cx="5212233" cy="5212233"/>
            </a:xfrm>
            <a:prstGeom prst="ellipse">
              <a:avLst/>
            </a:prstGeom>
            <a:noFill/>
            <a:ln w="5080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ORKRegular" charset="0"/>
                <a:ea typeface="ＭＳ Ｐゴシック" charset="0"/>
              </a:endParaRPr>
            </a:p>
          </p:txBody>
        </p:sp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C0B442C6-0E78-423A-B8E9-E5DA76F730D3}"/>
                </a:ext>
              </a:extLst>
            </p:cNvPr>
            <p:cNvCxnSpPr>
              <a:stCxn id="15" idx="3"/>
              <a:endCxn id="15" idx="7"/>
            </p:cNvCxnSpPr>
            <p:nvPr/>
          </p:nvCxnSpPr>
          <p:spPr bwMode="auto">
            <a:xfrm flipV="1">
              <a:off x="3084884" y="1446807"/>
              <a:ext cx="3685605" cy="3685605"/>
            </a:xfrm>
            <a:prstGeom prst="line">
              <a:avLst/>
            </a:prstGeom>
            <a:solidFill>
              <a:schemeClr val="accent1"/>
            </a:solidFill>
            <a:ln w="5080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17" name="Fußzeilenplatzhalter 3">
            <a:extLst>
              <a:ext uri="{FF2B5EF4-FFF2-40B4-BE49-F238E27FC236}">
                <a16:creationId xmlns:a16="http://schemas.microsoft.com/office/drawing/2014/main" id="{7BA158FE-2E05-4AEF-A895-868268163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1397" y="7347295"/>
            <a:ext cx="6373265" cy="335986"/>
          </a:xfrm>
        </p:spPr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</p:spTree>
    <p:extLst>
      <p:ext uri="{BB962C8B-B14F-4D97-AF65-F5344CB8AC3E}">
        <p14:creationId xmlns:p14="http://schemas.microsoft.com/office/powerpoint/2010/main" val="233776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5">
            <a:extLst>
              <a:ext uri="{FF2B5EF4-FFF2-40B4-BE49-F238E27FC236}">
                <a16:creationId xmlns:a16="http://schemas.microsoft.com/office/drawing/2014/main" id="{D6C5C6B9-E75C-4DD4-B2EE-A9E17B2B2782}"/>
              </a:ext>
            </a:extLst>
          </p:cNvPr>
          <p:cNvSpPr>
            <a:spLocks noGrp="1"/>
          </p:cNvSpPr>
          <p:nvPr/>
        </p:nvSpPr>
        <p:spPr bwMode="auto">
          <a:xfrm>
            <a:off x="6570042" y="1412776"/>
            <a:ext cx="3672408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aseline="0">
                <a:solidFill>
                  <a:srgbClr val="B70E0C"/>
                </a:solidFill>
                <a:latin typeface="Dunant Medium"/>
                <a:ea typeface="+mj-ea"/>
                <a:cs typeface="Dunant Medium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9pPr>
          </a:lstStyle>
          <a:p>
            <a:r>
              <a:rPr lang="de-DE" sz="6600" b="1" dirty="0"/>
              <a:t>POTABLE</a:t>
            </a:r>
          </a:p>
          <a:p>
            <a:r>
              <a:rPr lang="de-DE" sz="6600" b="1" dirty="0"/>
              <a:t>WATER</a:t>
            </a:r>
          </a:p>
          <a:p>
            <a:r>
              <a:rPr lang="de-DE" sz="6600" b="1" dirty="0"/>
              <a:t>TRINK-WASSER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B926D2A2-6B6A-40AF-A4C0-B859FC5757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732" y="1259557"/>
            <a:ext cx="3188593" cy="4504486"/>
          </a:xfrm>
          <a:prstGeom prst="rect">
            <a:avLst/>
          </a:prstGeom>
        </p:spPr>
      </p:pic>
      <p:sp>
        <p:nvSpPr>
          <p:cNvPr id="16" name="Fußzeilenplatzhalter 3">
            <a:extLst>
              <a:ext uri="{FF2B5EF4-FFF2-40B4-BE49-F238E27FC236}">
                <a16:creationId xmlns:a16="http://schemas.microsoft.com/office/drawing/2014/main" id="{54E372B3-FA0B-4BB7-9874-7F3C002B0C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1397" y="7347295"/>
            <a:ext cx="6373265" cy="335986"/>
          </a:xfrm>
        </p:spPr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</p:spTree>
    <p:extLst>
      <p:ext uri="{BB962C8B-B14F-4D97-AF65-F5344CB8AC3E}">
        <p14:creationId xmlns:p14="http://schemas.microsoft.com/office/powerpoint/2010/main" val="3318721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5">
            <a:extLst>
              <a:ext uri="{FF2B5EF4-FFF2-40B4-BE49-F238E27FC236}">
                <a16:creationId xmlns:a16="http://schemas.microsoft.com/office/drawing/2014/main" id="{D6C5C6B9-E75C-4DD4-B2EE-A9E17B2B2782}"/>
              </a:ext>
            </a:extLst>
          </p:cNvPr>
          <p:cNvSpPr>
            <a:spLocks noGrp="1"/>
          </p:cNvSpPr>
          <p:nvPr/>
        </p:nvSpPr>
        <p:spPr bwMode="auto">
          <a:xfrm>
            <a:off x="6498034" y="1475581"/>
            <a:ext cx="3672408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aseline="0">
                <a:solidFill>
                  <a:srgbClr val="B70E0C"/>
                </a:solidFill>
                <a:latin typeface="Dunant Medium"/>
                <a:ea typeface="+mj-ea"/>
                <a:cs typeface="Dunant Medium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9pPr>
          </a:lstStyle>
          <a:p>
            <a:r>
              <a:rPr lang="de-DE" sz="6600" b="1" dirty="0"/>
              <a:t>SHOWER</a:t>
            </a:r>
          </a:p>
          <a:p>
            <a:r>
              <a:rPr lang="de-DE" sz="6600" b="1" dirty="0"/>
              <a:t>DUSCHE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51756D9-9354-4A69-A68E-E0EDCCEA58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0487" y="1169838"/>
            <a:ext cx="3695083" cy="5219998"/>
          </a:xfrm>
          <a:prstGeom prst="rect">
            <a:avLst/>
          </a:prstGeom>
        </p:spPr>
      </p:pic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8741BBE3-7EEC-4E57-9946-24FEB2823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1397" y="7347295"/>
            <a:ext cx="6373265" cy="335986"/>
          </a:xfrm>
        </p:spPr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</p:spTree>
    <p:extLst>
      <p:ext uri="{BB962C8B-B14F-4D97-AF65-F5344CB8AC3E}">
        <p14:creationId xmlns:p14="http://schemas.microsoft.com/office/powerpoint/2010/main" val="2683105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5">
            <a:extLst>
              <a:ext uri="{FF2B5EF4-FFF2-40B4-BE49-F238E27FC236}">
                <a16:creationId xmlns:a16="http://schemas.microsoft.com/office/drawing/2014/main" id="{D6C5C6B9-E75C-4DD4-B2EE-A9E17B2B2782}"/>
              </a:ext>
            </a:extLst>
          </p:cNvPr>
          <p:cNvSpPr>
            <a:spLocks noGrp="1"/>
          </p:cNvSpPr>
          <p:nvPr/>
        </p:nvSpPr>
        <p:spPr bwMode="auto">
          <a:xfrm>
            <a:off x="6570042" y="1412776"/>
            <a:ext cx="3672408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aseline="0">
                <a:solidFill>
                  <a:srgbClr val="B70E0C"/>
                </a:solidFill>
                <a:latin typeface="Dunant Medium"/>
                <a:ea typeface="+mj-ea"/>
                <a:cs typeface="Dunant Medium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9pPr>
          </a:lstStyle>
          <a:p>
            <a:r>
              <a:rPr lang="de-DE" sz="6600" b="1" dirty="0"/>
              <a:t>SHOWER</a:t>
            </a:r>
          </a:p>
          <a:p>
            <a:r>
              <a:rPr lang="de-DE" sz="6600" b="1" dirty="0"/>
              <a:t>FOR MEN</a:t>
            </a:r>
          </a:p>
          <a:p>
            <a:r>
              <a:rPr lang="de-DE" sz="6600" b="1" dirty="0"/>
              <a:t>DUSCHE</a:t>
            </a:r>
            <a:br>
              <a:rPr lang="de-DE" sz="6600" b="1" dirty="0"/>
            </a:br>
            <a:r>
              <a:rPr lang="de-DE" sz="6600" b="1" dirty="0"/>
              <a:t>HERREN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51756D9-9354-4A69-A68E-E0EDCCEA58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768" y="971525"/>
            <a:ext cx="3427684" cy="4842247"/>
          </a:xfrm>
          <a:prstGeom prst="rect">
            <a:avLst/>
          </a:prstGeom>
        </p:spPr>
      </p:pic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8741BBE3-7EEC-4E57-9946-24FEB2823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1397" y="7347295"/>
            <a:ext cx="6373265" cy="335986"/>
          </a:xfrm>
        </p:spPr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5BC5610-5D1A-4031-9792-704F199D59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7057" y="1022819"/>
            <a:ext cx="3079005" cy="434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1283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5">
            <a:extLst>
              <a:ext uri="{FF2B5EF4-FFF2-40B4-BE49-F238E27FC236}">
                <a16:creationId xmlns:a16="http://schemas.microsoft.com/office/drawing/2014/main" id="{D6C5C6B9-E75C-4DD4-B2EE-A9E17B2B2782}"/>
              </a:ext>
            </a:extLst>
          </p:cNvPr>
          <p:cNvSpPr>
            <a:spLocks noGrp="1"/>
          </p:cNvSpPr>
          <p:nvPr/>
        </p:nvSpPr>
        <p:spPr bwMode="auto">
          <a:xfrm>
            <a:off x="6570042" y="1412776"/>
            <a:ext cx="3672408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aseline="0">
                <a:solidFill>
                  <a:srgbClr val="B70E0C"/>
                </a:solidFill>
                <a:latin typeface="Dunant Medium"/>
                <a:ea typeface="+mj-ea"/>
                <a:cs typeface="Dunant Medium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9pPr>
          </a:lstStyle>
          <a:p>
            <a:r>
              <a:rPr lang="de-DE" sz="6600" b="1" dirty="0"/>
              <a:t>SHOWER</a:t>
            </a:r>
          </a:p>
          <a:p>
            <a:r>
              <a:rPr lang="de-DE" sz="6600" b="1" dirty="0"/>
              <a:t>FOR</a:t>
            </a:r>
          </a:p>
          <a:p>
            <a:r>
              <a:rPr lang="de-DE" sz="6600" b="1" dirty="0"/>
              <a:t>WOMEN</a:t>
            </a:r>
            <a:br>
              <a:rPr lang="de-DE" sz="6600" b="1" dirty="0"/>
            </a:br>
            <a:r>
              <a:rPr lang="de-DE" sz="6600" b="1" dirty="0"/>
              <a:t>DUSCHE DAMEN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51756D9-9354-4A69-A68E-E0EDCCEA58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717" y="1169838"/>
            <a:ext cx="3376712" cy="4770239"/>
          </a:xfrm>
          <a:prstGeom prst="rect">
            <a:avLst/>
          </a:prstGeom>
        </p:spPr>
      </p:pic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8741BBE3-7EEC-4E57-9946-24FEB2823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1397" y="7347295"/>
            <a:ext cx="6373265" cy="335986"/>
          </a:xfrm>
        </p:spPr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D2C7FF3-5660-4CFB-AEBA-CED4F99F91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3772" y="1259557"/>
            <a:ext cx="3000889" cy="4239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7942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5">
            <a:extLst>
              <a:ext uri="{FF2B5EF4-FFF2-40B4-BE49-F238E27FC236}">
                <a16:creationId xmlns:a16="http://schemas.microsoft.com/office/drawing/2014/main" id="{D6C5C6B9-E75C-4DD4-B2EE-A9E17B2B2782}"/>
              </a:ext>
            </a:extLst>
          </p:cNvPr>
          <p:cNvSpPr>
            <a:spLocks noGrp="1"/>
          </p:cNvSpPr>
          <p:nvPr/>
        </p:nvSpPr>
        <p:spPr bwMode="auto">
          <a:xfrm>
            <a:off x="6498034" y="1475581"/>
            <a:ext cx="3672408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aseline="0">
                <a:solidFill>
                  <a:srgbClr val="B70E0C"/>
                </a:solidFill>
                <a:latin typeface="Dunant Medium"/>
                <a:ea typeface="+mj-ea"/>
                <a:cs typeface="Dunant Medium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9pPr>
          </a:lstStyle>
          <a:p>
            <a:r>
              <a:rPr lang="de-DE" sz="6600" b="1" dirty="0"/>
              <a:t>TOILET</a:t>
            </a:r>
          </a:p>
          <a:p>
            <a:r>
              <a:rPr lang="de-DE" sz="6600" b="1" dirty="0"/>
              <a:t>WC</a:t>
            </a:r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8741BBE3-7EEC-4E57-9946-24FEB2823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1397" y="7347295"/>
            <a:ext cx="6373265" cy="335986"/>
          </a:xfrm>
        </p:spPr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99D4CCD1-9C0F-49E3-B0F8-550D394688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5158" y="962669"/>
            <a:ext cx="3325740" cy="4698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333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Bildplatzhalter 6"/>
          <p:cNvSpPr>
            <a:spLocks noGrp="1"/>
          </p:cNvSpPr>
          <p:nvPr>
            <p:ph type="pic" idx="1"/>
          </p:nvPr>
        </p:nvSpPr>
        <p:spPr/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</p:spTree>
    <p:extLst>
      <p:ext uri="{BB962C8B-B14F-4D97-AF65-F5344CB8AC3E}">
        <p14:creationId xmlns:p14="http://schemas.microsoft.com/office/powerpoint/2010/main" val="36544893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5">
            <a:extLst>
              <a:ext uri="{FF2B5EF4-FFF2-40B4-BE49-F238E27FC236}">
                <a16:creationId xmlns:a16="http://schemas.microsoft.com/office/drawing/2014/main" id="{D6C5C6B9-E75C-4DD4-B2EE-A9E17B2B2782}"/>
              </a:ext>
            </a:extLst>
          </p:cNvPr>
          <p:cNvSpPr>
            <a:spLocks noGrp="1"/>
          </p:cNvSpPr>
          <p:nvPr/>
        </p:nvSpPr>
        <p:spPr bwMode="auto">
          <a:xfrm>
            <a:off x="6570042" y="1412776"/>
            <a:ext cx="3672408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aseline="0">
                <a:solidFill>
                  <a:srgbClr val="B70E0C"/>
                </a:solidFill>
                <a:latin typeface="Dunant Medium"/>
                <a:ea typeface="+mj-ea"/>
                <a:cs typeface="Dunant Medium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9pPr>
          </a:lstStyle>
          <a:p>
            <a:r>
              <a:rPr lang="de-DE" sz="6600" b="1" dirty="0"/>
              <a:t>TOILET</a:t>
            </a:r>
          </a:p>
          <a:p>
            <a:r>
              <a:rPr lang="de-DE" sz="6600" b="1" dirty="0"/>
              <a:t>FOR</a:t>
            </a:r>
          </a:p>
          <a:p>
            <a:r>
              <a:rPr lang="de-DE" sz="6600" b="1" dirty="0"/>
              <a:t>MEN</a:t>
            </a:r>
          </a:p>
          <a:p>
            <a:r>
              <a:rPr lang="de-DE" sz="6600" b="1" dirty="0"/>
              <a:t>WC HERREN</a:t>
            </a:r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8741BBE3-7EEC-4E57-9946-24FEB2823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1397" y="7347295"/>
            <a:ext cx="6373265" cy="335986"/>
          </a:xfrm>
        </p:spPr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5BC5610-5D1A-4031-9792-704F199D59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0836" y="1259557"/>
            <a:ext cx="3319203" cy="4688997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389CBBF9-52AE-4AF7-87D6-3D92382A82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571" y="1243358"/>
            <a:ext cx="3325740" cy="4698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3728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5">
            <a:extLst>
              <a:ext uri="{FF2B5EF4-FFF2-40B4-BE49-F238E27FC236}">
                <a16:creationId xmlns:a16="http://schemas.microsoft.com/office/drawing/2014/main" id="{D6C5C6B9-E75C-4DD4-B2EE-A9E17B2B2782}"/>
              </a:ext>
            </a:extLst>
          </p:cNvPr>
          <p:cNvSpPr>
            <a:spLocks noGrp="1"/>
          </p:cNvSpPr>
          <p:nvPr/>
        </p:nvSpPr>
        <p:spPr bwMode="auto">
          <a:xfrm>
            <a:off x="6570042" y="1412776"/>
            <a:ext cx="3672408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aseline="0">
                <a:solidFill>
                  <a:srgbClr val="B70E0C"/>
                </a:solidFill>
                <a:latin typeface="Dunant Medium"/>
                <a:ea typeface="+mj-ea"/>
                <a:cs typeface="Dunant Medium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9pPr>
          </a:lstStyle>
          <a:p>
            <a:r>
              <a:rPr lang="de-DE" sz="6600" b="1" dirty="0"/>
              <a:t>TOILET</a:t>
            </a:r>
          </a:p>
          <a:p>
            <a:r>
              <a:rPr lang="de-DE" sz="6600" b="1" dirty="0"/>
              <a:t>FOR</a:t>
            </a:r>
          </a:p>
          <a:p>
            <a:r>
              <a:rPr lang="de-DE" sz="6600" b="1" dirty="0"/>
              <a:t>WOMEN</a:t>
            </a:r>
          </a:p>
          <a:p>
            <a:r>
              <a:rPr lang="de-DE" sz="6600" b="1" dirty="0"/>
              <a:t>WC DAMEN</a:t>
            </a:r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8741BBE3-7EEC-4E57-9946-24FEB2823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1397" y="7347295"/>
            <a:ext cx="6373265" cy="335986"/>
          </a:xfrm>
        </p:spPr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D2C7FF3-5660-4CFB-AEBA-CED4F99F91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0836" y="1259557"/>
            <a:ext cx="3283826" cy="463902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233AC3CF-EC62-4E73-88BA-8DD25726EC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372" y="1259557"/>
            <a:ext cx="3325740" cy="4698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4732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5">
            <a:extLst>
              <a:ext uri="{FF2B5EF4-FFF2-40B4-BE49-F238E27FC236}">
                <a16:creationId xmlns:a16="http://schemas.microsoft.com/office/drawing/2014/main" id="{D6C5C6B9-E75C-4DD4-B2EE-A9E17B2B2782}"/>
              </a:ext>
            </a:extLst>
          </p:cNvPr>
          <p:cNvSpPr>
            <a:spLocks noGrp="1"/>
          </p:cNvSpPr>
          <p:nvPr/>
        </p:nvSpPr>
        <p:spPr bwMode="auto">
          <a:xfrm>
            <a:off x="6570042" y="1412776"/>
            <a:ext cx="3672408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aseline="0">
                <a:solidFill>
                  <a:srgbClr val="B70E0C"/>
                </a:solidFill>
                <a:latin typeface="Dunant Medium"/>
                <a:ea typeface="+mj-ea"/>
                <a:cs typeface="Dunant Medium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9pPr>
          </a:lstStyle>
          <a:p>
            <a:r>
              <a:rPr lang="de-DE" sz="6600" b="1" dirty="0"/>
              <a:t>FOOD</a:t>
            </a:r>
          </a:p>
          <a:p>
            <a:r>
              <a:rPr lang="de-DE" sz="6600" b="1" dirty="0"/>
              <a:t>ESSEN</a:t>
            </a:r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8741BBE3-7EEC-4E57-9946-24FEB2823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1397" y="7347295"/>
            <a:ext cx="6373265" cy="335986"/>
          </a:xfrm>
        </p:spPr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B02C0AE7-A4CA-4C76-BF3D-F2F742C4D2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442" y="398571"/>
            <a:ext cx="4035442" cy="5700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6009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5">
            <a:extLst>
              <a:ext uri="{FF2B5EF4-FFF2-40B4-BE49-F238E27FC236}">
                <a16:creationId xmlns:a16="http://schemas.microsoft.com/office/drawing/2014/main" id="{D6C5C6B9-E75C-4DD4-B2EE-A9E17B2B2782}"/>
              </a:ext>
            </a:extLst>
          </p:cNvPr>
          <p:cNvSpPr>
            <a:spLocks noGrp="1"/>
          </p:cNvSpPr>
          <p:nvPr/>
        </p:nvSpPr>
        <p:spPr bwMode="auto">
          <a:xfrm>
            <a:off x="6570042" y="1412776"/>
            <a:ext cx="3888432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aseline="0">
                <a:solidFill>
                  <a:srgbClr val="B70E0C"/>
                </a:solidFill>
                <a:latin typeface="Dunant Medium"/>
                <a:ea typeface="+mj-ea"/>
                <a:cs typeface="Dunant Medium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9pPr>
          </a:lstStyle>
          <a:p>
            <a:r>
              <a:rPr lang="de-DE" sz="6600" b="1" dirty="0"/>
              <a:t>INTERNET</a:t>
            </a:r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8741BBE3-7EEC-4E57-9946-24FEB2823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1397" y="7347295"/>
            <a:ext cx="6373265" cy="335986"/>
          </a:xfrm>
        </p:spPr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A19654E-266E-4AC9-9B3C-3A70288FA4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393" y="-1"/>
            <a:ext cx="5351272" cy="755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9559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5">
            <a:extLst>
              <a:ext uri="{FF2B5EF4-FFF2-40B4-BE49-F238E27FC236}">
                <a16:creationId xmlns:a16="http://schemas.microsoft.com/office/drawing/2014/main" id="{D6C5C6B9-E75C-4DD4-B2EE-A9E17B2B2782}"/>
              </a:ext>
            </a:extLst>
          </p:cNvPr>
          <p:cNvSpPr>
            <a:spLocks noGrp="1"/>
          </p:cNvSpPr>
          <p:nvPr/>
        </p:nvSpPr>
        <p:spPr bwMode="auto">
          <a:xfrm>
            <a:off x="4697834" y="2299072"/>
            <a:ext cx="5400600" cy="2961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aseline="0">
                <a:solidFill>
                  <a:srgbClr val="B70E0C"/>
                </a:solidFill>
                <a:latin typeface="Dunant Medium"/>
                <a:ea typeface="+mj-ea"/>
                <a:cs typeface="Dunant Medium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9pPr>
          </a:lstStyle>
          <a:p>
            <a:r>
              <a:rPr lang="de-DE" sz="6600" b="1" cap="all" dirty="0" err="1"/>
              <a:t>Staff</a:t>
            </a:r>
            <a:r>
              <a:rPr lang="de-DE" sz="6600" b="1" cap="all" dirty="0"/>
              <a:t> </a:t>
            </a:r>
            <a:r>
              <a:rPr lang="de-DE" sz="6600" b="1" cap="all" dirty="0" err="1"/>
              <a:t>only</a:t>
            </a:r>
            <a:endParaRPr lang="de-DE" sz="6600" b="1" cap="all" dirty="0"/>
          </a:p>
          <a:p>
            <a:r>
              <a:rPr lang="de-DE" sz="6600" b="1" cap="all" dirty="0"/>
              <a:t>Nur für Personal</a:t>
            </a:r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8741BBE3-7EEC-4E57-9946-24FEB2823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1397" y="7347295"/>
            <a:ext cx="6373265" cy="335986"/>
          </a:xfrm>
        </p:spPr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385" y="2521215"/>
            <a:ext cx="2517244" cy="2517244"/>
          </a:xfrm>
          <a:prstGeom prst="rect">
            <a:avLst/>
          </a:prstGeom>
        </p:spPr>
      </p:pic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34B25BAF-BD45-4A24-A50D-3C7CBEBE3D09}"/>
              </a:ext>
            </a:extLst>
          </p:cNvPr>
          <p:cNvGrpSpPr/>
          <p:nvPr/>
        </p:nvGrpSpPr>
        <p:grpSpPr>
          <a:xfrm>
            <a:off x="966252" y="2238083"/>
            <a:ext cx="3083510" cy="3083508"/>
            <a:chOff x="2321570" y="683493"/>
            <a:chExt cx="5212233" cy="5212233"/>
          </a:xfrm>
        </p:grpSpPr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1735D241-4DC9-4FD8-B6B7-8FC80811DEBB}"/>
                </a:ext>
              </a:extLst>
            </p:cNvPr>
            <p:cNvSpPr/>
            <p:nvPr/>
          </p:nvSpPr>
          <p:spPr bwMode="auto">
            <a:xfrm>
              <a:off x="2321570" y="683493"/>
              <a:ext cx="5212233" cy="5212233"/>
            </a:xfrm>
            <a:prstGeom prst="ellipse">
              <a:avLst/>
            </a:prstGeom>
            <a:noFill/>
            <a:ln w="2540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ORKRegular" charset="0"/>
                <a:ea typeface="ＭＳ Ｐゴシック" charset="0"/>
              </a:endParaRPr>
            </a:p>
          </p:txBody>
        </p:sp>
        <p:cxnSp>
          <p:nvCxnSpPr>
            <p:cNvPr id="11" name="Gerader Verbinder 10">
              <a:extLst>
                <a:ext uri="{FF2B5EF4-FFF2-40B4-BE49-F238E27FC236}">
                  <a16:creationId xmlns:a16="http://schemas.microsoft.com/office/drawing/2014/main" id="{6B0FBD80-E242-4100-90C2-E45AF49B18A3}"/>
                </a:ext>
              </a:extLst>
            </p:cNvPr>
            <p:cNvCxnSpPr>
              <a:stCxn id="10" idx="3"/>
              <a:endCxn id="10" idx="7"/>
            </p:cNvCxnSpPr>
            <p:nvPr/>
          </p:nvCxnSpPr>
          <p:spPr bwMode="auto">
            <a:xfrm flipV="1">
              <a:off x="3084884" y="1446807"/>
              <a:ext cx="3685605" cy="3685605"/>
            </a:xfrm>
            <a:prstGeom prst="line">
              <a:avLst/>
            </a:prstGeom>
            <a:solidFill>
              <a:schemeClr val="accent1"/>
            </a:solidFill>
            <a:ln w="2540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9840547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5">
            <a:extLst>
              <a:ext uri="{FF2B5EF4-FFF2-40B4-BE49-F238E27FC236}">
                <a16:creationId xmlns:a16="http://schemas.microsoft.com/office/drawing/2014/main" id="{D6C5C6B9-E75C-4DD4-B2EE-A9E17B2B2782}"/>
              </a:ext>
            </a:extLst>
          </p:cNvPr>
          <p:cNvSpPr>
            <a:spLocks noGrp="1"/>
          </p:cNvSpPr>
          <p:nvPr/>
        </p:nvSpPr>
        <p:spPr bwMode="auto">
          <a:xfrm>
            <a:off x="5009314" y="1943633"/>
            <a:ext cx="5328592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aseline="0">
                <a:solidFill>
                  <a:srgbClr val="B70E0C"/>
                </a:solidFill>
                <a:latin typeface="Dunant Medium"/>
                <a:ea typeface="+mj-ea"/>
                <a:cs typeface="Dunant Medium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9pPr>
          </a:lstStyle>
          <a:p>
            <a:r>
              <a:rPr lang="de-DE" sz="6600" b="1" cap="all" dirty="0"/>
              <a:t>Common </a:t>
            </a:r>
            <a:r>
              <a:rPr lang="de-DE" sz="6600" b="1" cap="all" dirty="0" err="1"/>
              <a:t>room</a:t>
            </a:r>
            <a:endParaRPr lang="de-DE" sz="6600" b="1" cap="all" dirty="0"/>
          </a:p>
          <a:p>
            <a:r>
              <a:rPr lang="de-DE" sz="6600" b="1" cap="all" dirty="0">
                <a:latin typeface="Dunant" panose="020B0504040101020203" pitchFamily="34" charset="0"/>
              </a:rPr>
              <a:t>Aufenthaltsraum</a:t>
            </a:r>
            <a:endParaRPr lang="de-DE" sz="6600" dirty="0">
              <a:latin typeface="Dunant" panose="020B0504040101020203" pitchFamily="34" charset="0"/>
            </a:endParaRPr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8741BBE3-7EEC-4E57-9946-24FEB2823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1397" y="7347295"/>
            <a:ext cx="6373265" cy="335986"/>
          </a:xfrm>
        </p:spPr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610" y="2699837"/>
            <a:ext cx="2160000" cy="216000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62" y="2699837"/>
            <a:ext cx="216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5464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5">
            <a:extLst>
              <a:ext uri="{FF2B5EF4-FFF2-40B4-BE49-F238E27FC236}">
                <a16:creationId xmlns:a16="http://schemas.microsoft.com/office/drawing/2014/main" id="{D6C5C6B9-E75C-4DD4-B2EE-A9E17B2B2782}"/>
              </a:ext>
            </a:extLst>
          </p:cNvPr>
          <p:cNvSpPr>
            <a:spLocks noGrp="1"/>
          </p:cNvSpPr>
          <p:nvPr/>
        </p:nvSpPr>
        <p:spPr bwMode="auto">
          <a:xfrm>
            <a:off x="4481809" y="2879737"/>
            <a:ext cx="5904656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aseline="0">
                <a:solidFill>
                  <a:srgbClr val="B70E0C"/>
                </a:solidFill>
                <a:latin typeface="Dunant Medium"/>
                <a:ea typeface="+mj-ea"/>
                <a:cs typeface="Dunant Medium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9pPr>
          </a:lstStyle>
          <a:p>
            <a:r>
              <a:rPr lang="de-DE" sz="6600" b="1" cap="all" dirty="0" err="1"/>
              <a:t>Desinfection</a:t>
            </a:r>
            <a:endParaRPr lang="de-DE" sz="6600" b="1" cap="all" dirty="0"/>
          </a:p>
          <a:p>
            <a:r>
              <a:rPr lang="de-DE" sz="6600" b="1" cap="all" dirty="0">
                <a:latin typeface="Dunant" panose="020B0504040101020203" pitchFamily="34" charset="0"/>
              </a:rPr>
              <a:t>Desinfektion</a:t>
            </a:r>
            <a:endParaRPr lang="de-DE" sz="6600" dirty="0">
              <a:latin typeface="Dunant" panose="020B0504040101020203" pitchFamily="34" charset="0"/>
            </a:endParaRPr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8741BBE3-7EEC-4E57-9946-24FEB2823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1397" y="7347295"/>
            <a:ext cx="6373265" cy="335986"/>
          </a:xfrm>
        </p:spPr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70" y="1979837"/>
            <a:ext cx="36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40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5">
            <a:extLst>
              <a:ext uri="{FF2B5EF4-FFF2-40B4-BE49-F238E27FC236}">
                <a16:creationId xmlns:a16="http://schemas.microsoft.com/office/drawing/2014/main" id="{D6C5C6B9-E75C-4DD4-B2EE-A9E17B2B2782}"/>
              </a:ext>
            </a:extLst>
          </p:cNvPr>
          <p:cNvSpPr>
            <a:spLocks noGrp="1"/>
          </p:cNvSpPr>
          <p:nvPr/>
        </p:nvSpPr>
        <p:spPr bwMode="auto">
          <a:xfrm>
            <a:off x="3977754" y="1943633"/>
            <a:ext cx="6498035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aseline="0">
                <a:solidFill>
                  <a:srgbClr val="B70E0C"/>
                </a:solidFill>
                <a:latin typeface="Dunant Medium"/>
                <a:ea typeface="+mj-ea"/>
                <a:cs typeface="Dunant Medium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9pPr>
          </a:lstStyle>
          <a:p>
            <a:r>
              <a:rPr lang="de-DE" sz="6600" b="1" cap="all" dirty="0" err="1"/>
              <a:t>Don‘t</a:t>
            </a:r>
            <a:r>
              <a:rPr lang="de-DE" sz="6600" b="1" cap="all" dirty="0"/>
              <a:t> </a:t>
            </a:r>
            <a:r>
              <a:rPr lang="de-DE" sz="6600" b="1" cap="all" dirty="0" err="1"/>
              <a:t>spit</a:t>
            </a:r>
            <a:r>
              <a:rPr lang="de-DE" sz="6600" b="1" cap="all" dirty="0"/>
              <a:t> on </a:t>
            </a:r>
            <a:r>
              <a:rPr lang="de-DE" sz="6600" b="1" cap="all" dirty="0" err="1"/>
              <a:t>the</a:t>
            </a:r>
            <a:r>
              <a:rPr lang="de-DE" sz="6600" b="1" cap="all" dirty="0"/>
              <a:t> </a:t>
            </a:r>
            <a:r>
              <a:rPr lang="de-DE" sz="6600" b="1" cap="all" dirty="0" err="1"/>
              <a:t>floor</a:t>
            </a:r>
            <a:endParaRPr lang="de-DE" sz="6600" b="1" cap="all" dirty="0"/>
          </a:p>
          <a:p>
            <a:r>
              <a:rPr lang="de-DE" sz="6600" b="1" cap="all" dirty="0">
                <a:latin typeface="Dunant" panose="020B0504040101020203" pitchFamily="34" charset="0"/>
              </a:rPr>
              <a:t>Nicht auf den Boden spucken</a:t>
            </a:r>
            <a:endParaRPr lang="de-DE" sz="6600" dirty="0">
              <a:latin typeface="Dunant" panose="020B0504040101020203" pitchFamily="34" charset="0"/>
            </a:endParaRPr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8741BBE3-7EEC-4E57-9946-24FEB2823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1397" y="7347295"/>
            <a:ext cx="6373265" cy="335986"/>
          </a:xfrm>
        </p:spPr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  <p:pic>
        <p:nvPicPr>
          <p:cNvPr id="18" name="Grafik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38" y="1978604"/>
            <a:ext cx="3600000" cy="3600000"/>
          </a:xfrm>
          <a:prstGeom prst="rect">
            <a:avLst/>
          </a:prstGeom>
        </p:spPr>
      </p:pic>
      <p:grpSp>
        <p:nvGrpSpPr>
          <p:cNvPr id="17" name="Gruppieren 16"/>
          <p:cNvGrpSpPr/>
          <p:nvPr/>
        </p:nvGrpSpPr>
        <p:grpSpPr>
          <a:xfrm>
            <a:off x="773198" y="2517231"/>
            <a:ext cx="2520280" cy="2522746"/>
            <a:chOff x="753180" y="2519697"/>
            <a:chExt cx="2520280" cy="2522746"/>
          </a:xfrm>
        </p:grpSpPr>
        <p:cxnSp>
          <p:nvCxnSpPr>
            <p:cNvPr id="13" name="Gerader Verbinder 12"/>
            <p:cNvCxnSpPr/>
            <p:nvPr/>
          </p:nvCxnSpPr>
          <p:spPr bwMode="auto">
            <a:xfrm flipV="1">
              <a:off x="753180" y="2519697"/>
              <a:ext cx="2520280" cy="2520280"/>
            </a:xfrm>
            <a:prstGeom prst="line">
              <a:avLst/>
            </a:prstGeom>
            <a:solidFill>
              <a:schemeClr val="accent1"/>
            </a:solidFill>
            <a:ln w="25400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" name="Gerader Verbinder 15"/>
            <p:cNvCxnSpPr/>
            <p:nvPr/>
          </p:nvCxnSpPr>
          <p:spPr bwMode="auto">
            <a:xfrm>
              <a:off x="753180" y="2522163"/>
              <a:ext cx="2520280" cy="2520280"/>
            </a:xfrm>
            <a:prstGeom prst="line">
              <a:avLst/>
            </a:prstGeom>
            <a:solidFill>
              <a:schemeClr val="accent1"/>
            </a:solidFill>
            <a:ln w="25400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0674505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5">
            <a:extLst>
              <a:ext uri="{FF2B5EF4-FFF2-40B4-BE49-F238E27FC236}">
                <a16:creationId xmlns:a16="http://schemas.microsoft.com/office/drawing/2014/main" id="{D6C5C6B9-E75C-4DD4-B2EE-A9E17B2B2782}"/>
              </a:ext>
            </a:extLst>
          </p:cNvPr>
          <p:cNvSpPr>
            <a:spLocks noGrp="1"/>
          </p:cNvSpPr>
          <p:nvPr/>
        </p:nvSpPr>
        <p:spPr bwMode="auto">
          <a:xfrm>
            <a:off x="4913858" y="2771725"/>
            <a:ext cx="4248472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aseline="0">
                <a:solidFill>
                  <a:srgbClr val="B70E0C"/>
                </a:solidFill>
                <a:latin typeface="Dunant Medium"/>
                <a:ea typeface="+mj-ea"/>
                <a:cs typeface="Dunant Medium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9pPr>
          </a:lstStyle>
          <a:p>
            <a:r>
              <a:rPr lang="de-DE" sz="6600" b="1" cap="all" dirty="0" err="1"/>
              <a:t>Waste</a:t>
            </a:r>
            <a:endParaRPr lang="de-DE" sz="6600" b="1" cap="all" dirty="0"/>
          </a:p>
          <a:p>
            <a:r>
              <a:rPr lang="de-DE" sz="6600" b="1" cap="all" dirty="0"/>
              <a:t>Abfall</a:t>
            </a:r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8741BBE3-7EEC-4E57-9946-24FEB2823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1397" y="7347295"/>
            <a:ext cx="6373265" cy="335986"/>
          </a:xfrm>
        </p:spPr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434" y="1979837"/>
            <a:ext cx="2548797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4284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5">
            <a:extLst>
              <a:ext uri="{FF2B5EF4-FFF2-40B4-BE49-F238E27FC236}">
                <a16:creationId xmlns:a16="http://schemas.microsoft.com/office/drawing/2014/main" id="{D6C5C6B9-E75C-4DD4-B2EE-A9E17B2B2782}"/>
              </a:ext>
            </a:extLst>
          </p:cNvPr>
          <p:cNvSpPr>
            <a:spLocks noGrp="1"/>
          </p:cNvSpPr>
          <p:nvPr/>
        </p:nvSpPr>
        <p:spPr bwMode="auto">
          <a:xfrm>
            <a:off x="3545706" y="791505"/>
            <a:ext cx="6552728" cy="59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aseline="0">
                <a:solidFill>
                  <a:srgbClr val="B70E0C"/>
                </a:solidFill>
                <a:latin typeface="Dunant Medium"/>
                <a:ea typeface="+mj-ea"/>
                <a:cs typeface="Dunant Medium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9pPr>
          </a:lstStyle>
          <a:p>
            <a:r>
              <a:rPr lang="de-DE" sz="6600" b="1" cap="all" dirty="0" err="1"/>
              <a:t>Dispose</a:t>
            </a:r>
            <a:r>
              <a:rPr lang="de-DE" sz="6600" b="1" cap="all" dirty="0"/>
              <a:t> </a:t>
            </a:r>
            <a:r>
              <a:rPr lang="de-DE" sz="6600" b="1" cap="all" dirty="0" err="1"/>
              <a:t>trash</a:t>
            </a:r>
            <a:r>
              <a:rPr lang="de-DE" sz="6600" b="1" cap="all" dirty="0"/>
              <a:t> in </a:t>
            </a:r>
            <a:r>
              <a:rPr lang="de-DE" sz="6600" b="1" cap="all" dirty="0" err="1"/>
              <a:t>the</a:t>
            </a:r>
            <a:r>
              <a:rPr lang="de-DE" sz="6600" b="1" cap="all" dirty="0"/>
              <a:t> </a:t>
            </a:r>
            <a:r>
              <a:rPr lang="de-DE" sz="6600" b="1" cap="all" dirty="0" err="1"/>
              <a:t>wastebins</a:t>
            </a:r>
            <a:endParaRPr lang="de-DE" sz="6600" b="1" cap="all" dirty="0"/>
          </a:p>
          <a:p>
            <a:r>
              <a:rPr lang="de-DE" sz="6600" b="1" cap="all" dirty="0">
                <a:latin typeface="Dunant" panose="020B0504040101020203" pitchFamily="34" charset="0"/>
              </a:rPr>
              <a:t>Abfall im </a:t>
            </a:r>
            <a:r>
              <a:rPr lang="de-DE" sz="6600" b="1" cap="all" dirty="0" err="1">
                <a:latin typeface="Dunant" panose="020B0504040101020203" pitchFamily="34" charset="0"/>
              </a:rPr>
              <a:t>mülleimer</a:t>
            </a:r>
            <a:r>
              <a:rPr lang="de-DE" sz="6600" b="1" cap="all" dirty="0">
                <a:latin typeface="Dunant" panose="020B0504040101020203" pitchFamily="34" charset="0"/>
              </a:rPr>
              <a:t> entsorgen</a:t>
            </a:r>
            <a:endParaRPr lang="de-DE" sz="6600" dirty="0">
              <a:latin typeface="Dunant" panose="020B0504040101020203" pitchFamily="34" charset="0"/>
            </a:endParaRPr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8741BBE3-7EEC-4E57-9946-24FEB2823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1397" y="7347295"/>
            <a:ext cx="6373265" cy="335986"/>
          </a:xfrm>
        </p:spPr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" y="1979837"/>
            <a:ext cx="36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438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34B25BAF-BD45-4A24-A50D-3C7CBEBE3D09}"/>
              </a:ext>
            </a:extLst>
          </p:cNvPr>
          <p:cNvGrpSpPr/>
          <p:nvPr/>
        </p:nvGrpSpPr>
        <p:grpSpPr>
          <a:xfrm>
            <a:off x="305346" y="755501"/>
            <a:ext cx="4680520" cy="4680520"/>
            <a:chOff x="2321570" y="683493"/>
            <a:chExt cx="5212233" cy="5212233"/>
          </a:xfrm>
        </p:grpSpPr>
        <p:sp>
          <p:nvSpPr>
            <p:cNvPr id="3" name="Ellipse 2">
              <a:extLst>
                <a:ext uri="{FF2B5EF4-FFF2-40B4-BE49-F238E27FC236}">
                  <a16:creationId xmlns:a16="http://schemas.microsoft.com/office/drawing/2014/main" id="{1735D241-4DC9-4FD8-B6B7-8FC80811DEBB}"/>
                </a:ext>
              </a:extLst>
            </p:cNvPr>
            <p:cNvSpPr/>
            <p:nvPr/>
          </p:nvSpPr>
          <p:spPr bwMode="auto">
            <a:xfrm>
              <a:off x="2321570" y="683493"/>
              <a:ext cx="5212233" cy="5212233"/>
            </a:xfrm>
            <a:prstGeom prst="ellipse">
              <a:avLst/>
            </a:prstGeom>
            <a:noFill/>
            <a:ln w="5080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ORKRegular" charset="0"/>
                <a:ea typeface="ＭＳ Ｐゴシック" charset="0"/>
              </a:endParaRPr>
            </a:p>
          </p:txBody>
        </p:sp>
        <p:cxnSp>
          <p:nvCxnSpPr>
            <p:cNvPr id="5" name="Gerader Verbinder 4">
              <a:extLst>
                <a:ext uri="{FF2B5EF4-FFF2-40B4-BE49-F238E27FC236}">
                  <a16:creationId xmlns:a16="http://schemas.microsoft.com/office/drawing/2014/main" id="{6B0FBD80-E242-4100-90C2-E45AF49B18A3}"/>
                </a:ext>
              </a:extLst>
            </p:cNvPr>
            <p:cNvCxnSpPr>
              <a:stCxn id="3" idx="3"/>
              <a:endCxn id="3" idx="7"/>
            </p:cNvCxnSpPr>
            <p:nvPr/>
          </p:nvCxnSpPr>
          <p:spPr bwMode="auto">
            <a:xfrm flipV="1">
              <a:off x="3084884" y="1446807"/>
              <a:ext cx="3685605" cy="3685605"/>
            </a:xfrm>
            <a:prstGeom prst="line">
              <a:avLst/>
            </a:prstGeom>
            <a:solidFill>
              <a:schemeClr val="accent1"/>
            </a:solidFill>
            <a:ln w="5080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10" name="Rechteck 9">
            <a:extLst>
              <a:ext uri="{FF2B5EF4-FFF2-40B4-BE49-F238E27FC236}">
                <a16:creationId xmlns:a16="http://schemas.microsoft.com/office/drawing/2014/main" id="{EC046DB3-BF21-4C75-926A-CC878EDDDA5B}"/>
              </a:ext>
            </a:extLst>
          </p:cNvPr>
          <p:cNvSpPr/>
          <p:nvPr/>
        </p:nvSpPr>
        <p:spPr bwMode="auto">
          <a:xfrm>
            <a:off x="4661830" y="539477"/>
            <a:ext cx="5400600" cy="5400600"/>
          </a:xfrm>
          <a:prstGeom prst="rect">
            <a:avLst/>
          </a:prstGeom>
          <a:noFill/>
          <a:ln w="2540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ORKRegular" charset="0"/>
              <a:ea typeface="ＭＳ Ｐゴシック" charset="0"/>
            </a:endParaRPr>
          </a:p>
        </p:txBody>
      </p:sp>
      <p:sp>
        <p:nvSpPr>
          <p:cNvPr id="13" name="Fußzeilenplatzhalter 3">
            <a:extLst>
              <a:ext uri="{FF2B5EF4-FFF2-40B4-BE49-F238E27FC236}">
                <a16:creationId xmlns:a16="http://schemas.microsoft.com/office/drawing/2014/main" id="{6892D1E9-9F5A-4AD9-8AF4-02A62409FA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1397" y="7347295"/>
            <a:ext cx="6373265" cy="335986"/>
          </a:xfrm>
        </p:spPr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</p:spTree>
    <p:extLst>
      <p:ext uri="{BB962C8B-B14F-4D97-AF65-F5344CB8AC3E}">
        <p14:creationId xmlns:p14="http://schemas.microsoft.com/office/powerpoint/2010/main" val="32165432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5">
            <a:extLst>
              <a:ext uri="{FF2B5EF4-FFF2-40B4-BE49-F238E27FC236}">
                <a16:creationId xmlns:a16="http://schemas.microsoft.com/office/drawing/2014/main" id="{D6C5C6B9-E75C-4DD4-B2EE-A9E17B2B2782}"/>
              </a:ext>
            </a:extLst>
          </p:cNvPr>
          <p:cNvSpPr>
            <a:spLocks noGrp="1"/>
          </p:cNvSpPr>
          <p:nvPr/>
        </p:nvSpPr>
        <p:spPr bwMode="auto">
          <a:xfrm>
            <a:off x="3833738" y="863513"/>
            <a:ext cx="6048672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aseline="0">
                <a:solidFill>
                  <a:srgbClr val="B70E0C"/>
                </a:solidFill>
                <a:latin typeface="Dunant Medium"/>
                <a:ea typeface="+mj-ea"/>
                <a:cs typeface="Dunant Medium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9pPr>
          </a:lstStyle>
          <a:p>
            <a:r>
              <a:rPr lang="de-DE" sz="6600" b="1" cap="all" dirty="0" err="1"/>
              <a:t>Dispose</a:t>
            </a:r>
            <a:r>
              <a:rPr lang="de-DE" sz="6600" b="1" cap="all" dirty="0"/>
              <a:t> </a:t>
            </a:r>
            <a:r>
              <a:rPr lang="de-DE" sz="6600" b="1" cap="all" dirty="0" err="1"/>
              <a:t>trash</a:t>
            </a:r>
            <a:r>
              <a:rPr lang="de-DE" sz="6600" b="1" cap="all" dirty="0"/>
              <a:t> in </a:t>
            </a:r>
            <a:r>
              <a:rPr lang="de-DE" sz="6600" b="1" cap="all" dirty="0" err="1"/>
              <a:t>the</a:t>
            </a:r>
            <a:r>
              <a:rPr lang="de-DE" sz="6600" b="1" cap="all" dirty="0"/>
              <a:t> </a:t>
            </a:r>
            <a:r>
              <a:rPr lang="de-DE" sz="6600" b="1" cap="all" dirty="0" err="1"/>
              <a:t>wastebins</a:t>
            </a:r>
            <a:endParaRPr lang="de-DE" sz="6600" b="1" cap="all" dirty="0"/>
          </a:p>
          <a:p>
            <a:r>
              <a:rPr lang="de-DE" sz="6600" b="1" cap="all" dirty="0">
                <a:latin typeface="Dunant" panose="020B0504040101020203" pitchFamily="34" charset="0"/>
              </a:rPr>
              <a:t>Abfall im Mülleimer entsorgen</a:t>
            </a:r>
            <a:endParaRPr lang="de-DE" sz="6600" dirty="0">
              <a:latin typeface="Dunant" panose="020B0504040101020203" pitchFamily="34" charset="0"/>
            </a:endParaRPr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8741BBE3-7EEC-4E57-9946-24FEB2823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1397" y="7347295"/>
            <a:ext cx="6373265" cy="335986"/>
          </a:xfrm>
        </p:spPr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1979837"/>
            <a:ext cx="36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3949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5">
            <a:extLst>
              <a:ext uri="{FF2B5EF4-FFF2-40B4-BE49-F238E27FC236}">
                <a16:creationId xmlns:a16="http://schemas.microsoft.com/office/drawing/2014/main" id="{D6C5C6B9-E75C-4DD4-B2EE-A9E17B2B2782}"/>
              </a:ext>
            </a:extLst>
          </p:cNvPr>
          <p:cNvSpPr>
            <a:spLocks noGrp="1"/>
          </p:cNvSpPr>
          <p:nvPr/>
        </p:nvSpPr>
        <p:spPr bwMode="auto">
          <a:xfrm>
            <a:off x="3977754" y="863513"/>
            <a:ext cx="6048672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aseline="0">
                <a:solidFill>
                  <a:srgbClr val="B70E0C"/>
                </a:solidFill>
                <a:latin typeface="Dunant Medium"/>
                <a:ea typeface="+mj-ea"/>
                <a:cs typeface="Dunant Medium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9pPr>
          </a:lstStyle>
          <a:p>
            <a:r>
              <a:rPr lang="de-DE" sz="6600" b="1" cap="all" dirty="0" err="1"/>
              <a:t>Dispose</a:t>
            </a:r>
            <a:r>
              <a:rPr lang="de-DE" sz="6600" b="1" cap="all" dirty="0"/>
              <a:t> </a:t>
            </a:r>
            <a:r>
              <a:rPr lang="de-DE" sz="6600" b="1" cap="all" dirty="0" err="1"/>
              <a:t>trash</a:t>
            </a:r>
            <a:r>
              <a:rPr lang="de-DE" sz="6600" b="1" cap="all" dirty="0"/>
              <a:t> in </a:t>
            </a:r>
            <a:r>
              <a:rPr lang="de-DE" sz="6600" b="1" cap="all" dirty="0" err="1"/>
              <a:t>the</a:t>
            </a:r>
            <a:r>
              <a:rPr lang="de-DE" sz="6600" b="1" cap="all" dirty="0"/>
              <a:t> </a:t>
            </a:r>
            <a:r>
              <a:rPr lang="de-DE" sz="6600" b="1" cap="all" dirty="0" err="1"/>
              <a:t>wastebins</a:t>
            </a:r>
            <a:endParaRPr lang="de-DE" sz="6600" b="1" cap="all" dirty="0"/>
          </a:p>
          <a:p>
            <a:r>
              <a:rPr lang="de-DE" sz="6600" b="1" cap="all" dirty="0">
                <a:latin typeface="Dunant" panose="020B0504040101020203" pitchFamily="34" charset="0"/>
              </a:rPr>
              <a:t>Abfall im Mülleimer entsorgen</a:t>
            </a:r>
            <a:endParaRPr lang="de-DE" sz="6600" dirty="0">
              <a:latin typeface="Dunant" panose="020B0504040101020203" pitchFamily="34" charset="0"/>
            </a:endParaRPr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8741BBE3-7EEC-4E57-9946-24FEB2823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1397" y="7347295"/>
            <a:ext cx="6373265" cy="335986"/>
          </a:xfrm>
        </p:spPr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97" y="1979837"/>
            <a:ext cx="36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1985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5">
            <a:extLst>
              <a:ext uri="{FF2B5EF4-FFF2-40B4-BE49-F238E27FC236}">
                <a16:creationId xmlns:a16="http://schemas.microsoft.com/office/drawing/2014/main" id="{D6C5C6B9-E75C-4DD4-B2EE-A9E17B2B2782}"/>
              </a:ext>
            </a:extLst>
          </p:cNvPr>
          <p:cNvSpPr>
            <a:spLocks noGrp="1"/>
          </p:cNvSpPr>
          <p:nvPr/>
        </p:nvSpPr>
        <p:spPr bwMode="auto">
          <a:xfrm>
            <a:off x="3977754" y="863513"/>
            <a:ext cx="6048672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aseline="0">
                <a:solidFill>
                  <a:srgbClr val="B70E0C"/>
                </a:solidFill>
                <a:latin typeface="Dunant Medium"/>
                <a:ea typeface="+mj-ea"/>
                <a:cs typeface="Dunant Medium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9pPr>
          </a:lstStyle>
          <a:p>
            <a:r>
              <a:rPr lang="de-DE" sz="6600" b="1" cap="all" dirty="0" err="1"/>
              <a:t>Dispose</a:t>
            </a:r>
            <a:r>
              <a:rPr lang="de-DE" sz="6600" b="1" cap="all" dirty="0"/>
              <a:t> </a:t>
            </a:r>
            <a:r>
              <a:rPr lang="de-DE" sz="6600" b="1" cap="all" dirty="0" err="1"/>
              <a:t>trash</a:t>
            </a:r>
            <a:r>
              <a:rPr lang="de-DE" sz="6600" b="1" cap="all" dirty="0"/>
              <a:t> in </a:t>
            </a:r>
            <a:r>
              <a:rPr lang="de-DE" sz="6600" b="1" cap="all" dirty="0" err="1"/>
              <a:t>the</a:t>
            </a:r>
            <a:r>
              <a:rPr lang="de-DE" sz="6600" b="1" cap="all" dirty="0"/>
              <a:t> </a:t>
            </a:r>
            <a:r>
              <a:rPr lang="de-DE" sz="6600" b="1" cap="all" dirty="0" err="1"/>
              <a:t>wastebins</a:t>
            </a:r>
            <a:endParaRPr lang="de-DE" sz="6600" b="1" cap="all" dirty="0"/>
          </a:p>
          <a:p>
            <a:r>
              <a:rPr lang="de-DE" sz="6600" b="1" cap="all" dirty="0">
                <a:latin typeface="Dunant" panose="020B0504040101020203" pitchFamily="34" charset="0"/>
              </a:rPr>
              <a:t>Abfall im Mülleimer entsorgen</a:t>
            </a:r>
            <a:endParaRPr lang="de-DE" sz="6600" dirty="0">
              <a:latin typeface="Dunant" panose="020B0504040101020203" pitchFamily="34" charset="0"/>
            </a:endParaRPr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8741BBE3-7EEC-4E57-9946-24FEB2823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1397" y="7347295"/>
            <a:ext cx="6373265" cy="335986"/>
          </a:xfrm>
        </p:spPr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38" y="1979837"/>
            <a:ext cx="36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3655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5">
            <a:extLst>
              <a:ext uri="{FF2B5EF4-FFF2-40B4-BE49-F238E27FC236}">
                <a16:creationId xmlns:a16="http://schemas.microsoft.com/office/drawing/2014/main" id="{D6C5C6B9-E75C-4DD4-B2EE-A9E17B2B2782}"/>
              </a:ext>
            </a:extLst>
          </p:cNvPr>
          <p:cNvSpPr>
            <a:spLocks noGrp="1"/>
          </p:cNvSpPr>
          <p:nvPr/>
        </p:nvSpPr>
        <p:spPr bwMode="auto">
          <a:xfrm>
            <a:off x="4409802" y="2824264"/>
            <a:ext cx="5688632" cy="1911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aseline="0">
                <a:solidFill>
                  <a:srgbClr val="B70E0C"/>
                </a:solidFill>
                <a:latin typeface="Dunant Medium"/>
                <a:ea typeface="+mj-ea"/>
                <a:cs typeface="Dunant Medium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9pPr>
          </a:lstStyle>
          <a:p>
            <a:r>
              <a:rPr lang="de-DE" sz="6600" b="1" cap="all" dirty="0" err="1"/>
              <a:t>Bottles</a:t>
            </a:r>
            <a:endParaRPr lang="de-DE" sz="6600" b="1" cap="all" dirty="0"/>
          </a:p>
          <a:p>
            <a:r>
              <a:rPr lang="de-DE" sz="6600" b="1" cap="all" dirty="0">
                <a:latin typeface="Dunant" panose="020B0504040101020203" pitchFamily="34" charset="0"/>
              </a:rPr>
              <a:t>Flaschen</a:t>
            </a:r>
            <a:endParaRPr lang="de-DE" sz="6600" dirty="0">
              <a:latin typeface="Dunant" panose="020B0504040101020203" pitchFamily="34" charset="0"/>
            </a:endParaRPr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8741BBE3-7EEC-4E57-9946-24FEB2823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1397" y="7347295"/>
            <a:ext cx="6373265" cy="335986"/>
          </a:xfrm>
        </p:spPr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46" y="1979837"/>
            <a:ext cx="36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7268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5">
            <a:extLst>
              <a:ext uri="{FF2B5EF4-FFF2-40B4-BE49-F238E27FC236}">
                <a16:creationId xmlns:a16="http://schemas.microsoft.com/office/drawing/2014/main" id="{D6C5C6B9-E75C-4DD4-B2EE-A9E17B2B2782}"/>
              </a:ext>
            </a:extLst>
          </p:cNvPr>
          <p:cNvSpPr>
            <a:spLocks noGrp="1"/>
          </p:cNvSpPr>
          <p:nvPr/>
        </p:nvSpPr>
        <p:spPr bwMode="auto">
          <a:xfrm>
            <a:off x="3833738" y="1655601"/>
            <a:ext cx="6552728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aseline="0">
                <a:solidFill>
                  <a:srgbClr val="B70E0C"/>
                </a:solidFill>
                <a:latin typeface="Dunant Medium"/>
                <a:ea typeface="+mj-ea"/>
                <a:cs typeface="Dunant Medium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9pPr>
          </a:lstStyle>
          <a:p>
            <a:r>
              <a:rPr lang="de-DE" sz="6600" b="1" cap="all" dirty="0" err="1"/>
              <a:t>Wash</a:t>
            </a:r>
            <a:r>
              <a:rPr lang="de-DE" sz="6600" b="1" cap="all" dirty="0"/>
              <a:t> </a:t>
            </a:r>
            <a:r>
              <a:rPr lang="de-DE" sz="6600" b="1" cap="all" dirty="0" err="1"/>
              <a:t>hands</a:t>
            </a:r>
            <a:r>
              <a:rPr lang="de-DE" sz="6600" b="1" cap="all" dirty="0"/>
              <a:t> </a:t>
            </a:r>
            <a:r>
              <a:rPr lang="de-DE" sz="6600" b="1" cap="all" dirty="0" err="1"/>
              <a:t>with</a:t>
            </a:r>
            <a:r>
              <a:rPr lang="de-DE" sz="6600" b="1" cap="all" dirty="0"/>
              <a:t> </a:t>
            </a:r>
            <a:r>
              <a:rPr lang="de-DE" sz="6600" b="1" cap="all" dirty="0" err="1"/>
              <a:t>soap</a:t>
            </a:r>
            <a:endParaRPr lang="de-DE" sz="6600" b="1" cap="all" dirty="0"/>
          </a:p>
          <a:p>
            <a:r>
              <a:rPr lang="de-DE" sz="6600" b="1" cap="all" dirty="0">
                <a:latin typeface="Dunant" panose="020B0504040101020203" pitchFamily="34" charset="0"/>
              </a:rPr>
              <a:t>Hände mit Seife waschen</a:t>
            </a:r>
            <a:endParaRPr lang="de-DE" sz="6600" dirty="0">
              <a:latin typeface="Dunant" panose="020B0504040101020203" pitchFamily="34" charset="0"/>
            </a:endParaRPr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8741BBE3-7EEC-4E57-9946-24FEB2823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1397" y="7347295"/>
            <a:ext cx="6373265" cy="335986"/>
          </a:xfrm>
        </p:spPr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38" y="1979837"/>
            <a:ext cx="36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569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5">
            <a:extLst>
              <a:ext uri="{FF2B5EF4-FFF2-40B4-BE49-F238E27FC236}">
                <a16:creationId xmlns:a16="http://schemas.microsoft.com/office/drawing/2014/main" id="{D6C5C6B9-E75C-4DD4-B2EE-A9E17B2B2782}"/>
              </a:ext>
            </a:extLst>
          </p:cNvPr>
          <p:cNvSpPr>
            <a:spLocks noGrp="1"/>
          </p:cNvSpPr>
          <p:nvPr/>
        </p:nvSpPr>
        <p:spPr bwMode="auto">
          <a:xfrm>
            <a:off x="4193778" y="1367569"/>
            <a:ext cx="6048672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aseline="0">
                <a:solidFill>
                  <a:srgbClr val="B70E0C"/>
                </a:solidFill>
                <a:latin typeface="Dunant Medium"/>
                <a:ea typeface="+mj-ea"/>
                <a:cs typeface="Dunant Medium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9pPr>
          </a:lstStyle>
          <a:p>
            <a:r>
              <a:rPr lang="de-DE" sz="6600" b="1" cap="all" dirty="0" err="1"/>
              <a:t>Please</a:t>
            </a:r>
            <a:r>
              <a:rPr lang="de-DE" sz="6600" b="1" cap="all" dirty="0"/>
              <a:t> </a:t>
            </a:r>
            <a:r>
              <a:rPr lang="de-DE" sz="6600" b="1" cap="all" dirty="0" err="1"/>
              <a:t>shit</a:t>
            </a:r>
            <a:r>
              <a:rPr lang="de-DE" sz="6600" b="1" cap="all" dirty="0"/>
              <a:t> in </a:t>
            </a:r>
            <a:r>
              <a:rPr lang="de-DE" sz="6600" b="1" cap="all" dirty="0" err="1"/>
              <a:t>the</a:t>
            </a:r>
            <a:r>
              <a:rPr lang="de-DE" sz="6600" b="1" cap="all" dirty="0"/>
              <a:t> </a:t>
            </a:r>
            <a:r>
              <a:rPr lang="de-DE" sz="6600" b="1" cap="all" dirty="0" err="1"/>
              <a:t>toilet</a:t>
            </a:r>
            <a:endParaRPr lang="de-DE" sz="6600" b="1" cap="all" dirty="0"/>
          </a:p>
          <a:p>
            <a:r>
              <a:rPr lang="de-DE" sz="6600" b="1" cap="all" dirty="0"/>
              <a:t>Bitte in der Toilette </a:t>
            </a:r>
            <a:r>
              <a:rPr lang="de-DE" sz="6600" b="1" cap="all" dirty="0" err="1"/>
              <a:t>darm</a:t>
            </a:r>
            <a:r>
              <a:rPr lang="de-DE" sz="6600" b="1" cap="all" dirty="0"/>
              <a:t> ENTLEEREN </a:t>
            </a:r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8741BBE3-7EEC-4E57-9946-24FEB2823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1397" y="7347295"/>
            <a:ext cx="6373265" cy="335986"/>
          </a:xfrm>
        </p:spPr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18" y="1223693"/>
            <a:ext cx="2520000" cy="2520000"/>
          </a:xfrm>
          <a:prstGeom prst="rect">
            <a:avLst/>
          </a:prstGeom>
        </p:spPr>
      </p:pic>
      <p:grpSp>
        <p:nvGrpSpPr>
          <p:cNvPr id="11" name="Gruppieren 10"/>
          <p:cNvGrpSpPr/>
          <p:nvPr/>
        </p:nvGrpSpPr>
        <p:grpSpPr>
          <a:xfrm>
            <a:off x="1313258" y="1583693"/>
            <a:ext cx="1800320" cy="1800000"/>
            <a:chOff x="753180" y="2519697"/>
            <a:chExt cx="2520280" cy="2522746"/>
          </a:xfrm>
        </p:grpSpPr>
        <p:cxnSp>
          <p:nvCxnSpPr>
            <p:cNvPr id="12" name="Gerader Verbinder 11"/>
            <p:cNvCxnSpPr/>
            <p:nvPr/>
          </p:nvCxnSpPr>
          <p:spPr bwMode="auto">
            <a:xfrm flipV="1">
              <a:off x="753180" y="2519697"/>
              <a:ext cx="2520280" cy="2520280"/>
            </a:xfrm>
            <a:prstGeom prst="line">
              <a:avLst/>
            </a:prstGeom>
            <a:solidFill>
              <a:schemeClr val="accent1"/>
            </a:solidFill>
            <a:ln w="25400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4" name="Gerader Verbinder 13"/>
            <p:cNvCxnSpPr/>
            <p:nvPr/>
          </p:nvCxnSpPr>
          <p:spPr bwMode="auto">
            <a:xfrm>
              <a:off x="753180" y="2522163"/>
              <a:ext cx="2520280" cy="2520280"/>
            </a:xfrm>
            <a:prstGeom prst="line">
              <a:avLst/>
            </a:prstGeom>
            <a:solidFill>
              <a:schemeClr val="accent1"/>
            </a:solidFill>
            <a:ln w="25400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pic>
        <p:nvPicPr>
          <p:cNvPr id="2" name="Grafi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426" y="3815981"/>
            <a:ext cx="252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9159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5">
            <a:extLst>
              <a:ext uri="{FF2B5EF4-FFF2-40B4-BE49-F238E27FC236}">
                <a16:creationId xmlns:a16="http://schemas.microsoft.com/office/drawing/2014/main" id="{D6C5C6B9-E75C-4DD4-B2EE-A9E17B2B2782}"/>
              </a:ext>
            </a:extLst>
          </p:cNvPr>
          <p:cNvSpPr>
            <a:spLocks noGrp="1"/>
          </p:cNvSpPr>
          <p:nvPr/>
        </p:nvSpPr>
        <p:spPr bwMode="auto">
          <a:xfrm>
            <a:off x="3833738" y="1367569"/>
            <a:ext cx="6768752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aseline="0">
                <a:solidFill>
                  <a:srgbClr val="B70E0C"/>
                </a:solidFill>
                <a:latin typeface="Dunant Medium"/>
                <a:ea typeface="+mj-ea"/>
                <a:cs typeface="Dunant Medium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9pPr>
          </a:lstStyle>
          <a:p>
            <a:r>
              <a:rPr lang="de-DE" sz="6600" b="1" cap="all" dirty="0" err="1"/>
              <a:t>No</a:t>
            </a:r>
            <a:r>
              <a:rPr lang="de-DE" sz="6600" b="1" cap="all" dirty="0"/>
              <a:t> </a:t>
            </a:r>
            <a:r>
              <a:rPr lang="de-DE" sz="6600" b="1" cap="all" dirty="0" err="1"/>
              <a:t>bottles</a:t>
            </a:r>
            <a:r>
              <a:rPr lang="de-DE" sz="6600" b="1" cap="all" dirty="0"/>
              <a:t> </a:t>
            </a:r>
            <a:r>
              <a:rPr lang="de-DE" sz="6600" b="1" cap="all" dirty="0" err="1"/>
              <a:t>into</a:t>
            </a:r>
            <a:r>
              <a:rPr lang="de-DE" sz="6600" b="1" cap="all" dirty="0"/>
              <a:t> </a:t>
            </a:r>
            <a:r>
              <a:rPr lang="de-DE" sz="6600" b="1" cap="all" dirty="0" err="1"/>
              <a:t>toilet</a:t>
            </a:r>
            <a:endParaRPr lang="de-DE" sz="6600" b="1" cap="all" dirty="0"/>
          </a:p>
          <a:p>
            <a:r>
              <a:rPr lang="de-DE" sz="6600" b="1" cap="all" dirty="0"/>
              <a:t>Keine Flaschen in die Toilette</a:t>
            </a:r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8741BBE3-7EEC-4E57-9946-24FEB2823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1397" y="7347295"/>
            <a:ext cx="6373265" cy="335986"/>
          </a:xfrm>
        </p:spPr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22" y="1979837"/>
            <a:ext cx="3600000" cy="3600000"/>
          </a:xfrm>
          <a:prstGeom prst="rect">
            <a:avLst/>
          </a:prstGeom>
        </p:spPr>
      </p:pic>
      <p:grpSp>
        <p:nvGrpSpPr>
          <p:cNvPr id="8" name="Gruppieren 7"/>
          <p:cNvGrpSpPr/>
          <p:nvPr/>
        </p:nvGrpSpPr>
        <p:grpSpPr>
          <a:xfrm>
            <a:off x="1205506" y="2771925"/>
            <a:ext cx="1368432" cy="1368188"/>
            <a:chOff x="753180" y="2519697"/>
            <a:chExt cx="2520280" cy="2522746"/>
          </a:xfrm>
        </p:grpSpPr>
        <p:cxnSp>
          <p:nvCxnSpPr>
            <p:cNvPr id="11" name="Gerader Verbinder 10"/>
            <p:cNvCxnSpPr/>
            <p:nvPr/>
          </p:nvCxnSpPr>
          <p:spPr bwMode="auto">
            <a:xfrm flipV="1">
              <a:off x="753180" y="2519697"/>
              <a:ext cx="2520280" cy="2520280"/>
            </a:xfrm>
            <a:prstGeom prst="line">
              <a:avLst/>
            </a:prstGeom>
            <a:solidFill>
              <a:schemeClr val="accent1"/>
            </a:solidFill>
            <a:ln w="25400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" name="Gerader Verbinder 11"/>
            <p:cNvCxnSpPr/>
            <p:nvPr/>
          </p:nvCxnSpPr>
          <p:spPr bwMode="auto">
            <a:xfrm>
              <a:off x="753180" y="2522163"/>
              <a:ext cx="2520280" cy="2520280"/>
            </a:xfrm>
            <a:prstGeom prst="line">
              <a:avLst/>
            </a:prstGeom>
            <a:solidFill>
              <a:schemeClr val="accent1"/>
            </a:solidFill>
            <a:ln w="25400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049415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5">
            <a:extLst>
              <a:ext uri="{FF2B5EF4-FFF2-40B4-BE49-F238E27FC236}">
                <a16:creationId xmlns:a16="http://schemas.microsoft.com/office/drawing/2014/main" id="{D6C5C6B9-E75C-4DD4-B2EE-A9E17B2B2782}"/>
              </a:ext>
            </a:extLst>
          </p:cNvPr>
          <p:cNvSpPr>
            <a:spLocks noGrp="1"/>
          </p:cNvSpPr>
          <p:nvPr/>
        </p:nvSpPr>
        <p:spPr bwMode="auto">
          <a:xfrm>
            <a:off x="3545706" y="1918298"/>
            <a:ext cx="6984776" cy="3723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aseline="0">
                <a:solidFill>
                  <a:srgbClr val="B70E0C"/>
                </a:solidFill>
                <a:latin typeface="Dunant Medium"/>
                <a:ea typeface="+mj-ea"/>
                <a:cs typeface="Dunant Medium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9pPr>
          </a:lstStyle>
          <a:p>
            <a:r>
              <a:rPr lang="de-DE" sz="6600" b="1" cap="all" dirty="0"/>
              <a:t>Paper </a:t>
            </a:r>
            <a:r>
              <a:rPr lang="de-DE" sz="6600" b="1" cap="all" dirty="0" err="1"/>
              <a:t>into</a:t>
            </a:r>
            <a:r>
              <a:rPr lang="de-DE" sz="6600" b="1" cap="all" dirty="0"/>
              <a:t> </a:t>
            </a:r>
            <a:r>
              <a:rPr lang="de-DE" sz="6600" b="1" cap="all" dirty="0" err="1"/>
              <a:t>toilet</a:t>
            </a:r>
            <a:endParaRPr lang="de-DE" sz="6600" b="1" cap="all" dirty="0"/>
          </a:p>
          <a:p>
            <a:r>
              <a:rPr lang="de-DE" sz="6600" b="1" cap="all" dirty="0"/>
              <a:t>Toilettenpapier in die Toilette</a:t>
            </a:r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8741BBE3-7EEC-4E57-9946-24FEB2823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1397" y="7347295"/>
            <a:ext cx="6373265" cy="335986"/>
          </a:xfrm>
        </p:spPr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30" y="1979837"/>
            <a:ext cx="36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6627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5">
            <a:extLst>
              <a:ext uri="{FF2B5EF4-FFF2-40B4-BE49-F238E27FC236}">
                <a16:creationId xmlns:a16="http://schemas.microsoft.com/office/drawing/2014/main" id="{D6C5C6B9-E75C-4DD4-B2EE-A9E17B2B2782}"/>
              </a:ext>
            </a:extLst>
          </p:cNvPr>
          <p:cNvSpPr>
            <a:spLocks noGrp="1"/>
          </p:cNvSpPr>
          <p:nvPr/>
        </p:nvSpPr>
        <p:spPr bwMode="auto">
          <a:xfrm>
            <a:off x="4121770" y="1367569"/>
            <a:ext cx="6408712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aseline="0">
                <a:solidFill>
                  <a:srgbClr val="B70E0C"/>
                </a:solidFill>
                <a:latin typeface="Dunant Medium"/>
                <a:ea typeface="+mj-ea"/>
                <a:cs typeface="Dunant Medium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9pPr>
          </a:lstStyle>
          <a:p>
            <a:r>
              <a:rPr lang="en-US" b="1" cap="all" dirty="0"/>
              <a:t>Please take care that the toilets stay clean!!</a:t>
            </a:r>
            <a:endParaRPr lang="de-DE" b="1" cap="all" dirty="0"/>
          </a:p>
          <a:p>
            <a:r>
              <a:rPr lang="en-US" b="1" cap="all" dirty="0"/>
              <a:t>Always flush the toilet after using!</a:t>
            </a:r>
          </a:p>
          <a:p>
            <a:r>
              <a:rPr lang="en-US" b="1" cap="all" dirty="0" err="1"/>
              <a:t>Bitte</a:t>
            </a:r>
            <a:r>
              <a:rPr lang="en-US" b="1" cap="all" dirty="0"/>
              <a:t> </a:t>
            </a:r>
            <a:r>
              <a:rPr lang="en-US" b="1" cap="all" dirty="0" err="1"/>
              <a:t>achten</a:t>
            </a:r>
            <a:r>
              <a:rPr lang="en-US" b="1" cap="all" dirty="0"/>
              <a:t> </a:t>
            </a:r>
            <a:r>
              <a:rPr lang="en-US" b="1" cap="all" dirty="0" err="1"/>
              <a:t>Sie</a:t>
            </a:r>
            <a:r>
              <a:rPr lang="en-US" b="1" cap="all" dirty="0"/>
              <a:t> </a:t>
            </a:r>
            <a:r>
              <a:rPr lang="en-US" b="1" cap="all" dirty="0" err="1"/>
              <a:t>darauf</a:t>
            </a:r>
            <a:r>
              <a:rPr lang="en-US" b="1" cap="all" dirty="0"/>
              <a:t>, </a:t>
            </a:r>
            <a:r>
              <a:rPr lang="en-US" b="1" cap="all" dirty="0" err="1"/>
              <a:t>dass</a:t>
            </a:r>
            <a:r>
              <a:rPr lang="en-US" b="1" cap="all" dirty="0"/>
              <a:t> die </a:t>
            </a:r>
            <a:r>
              <a:rPr lang="en-US" b="1" cap="all" dirty="0" err="1"/>
              <a:t>Toiletten</a:t>
            </a:r>
            <a:r>
              <a:rPr lang="en-US" b="1" cap="all" dirty="0"/>
              <a:t> </a:t>
            </a:r>
            <a:r>
              <a:rPr lang="en-US" b="1" cap="all" dirty="0" err="1"/>
              <a:t>sauber</a:t>
            </a:r>
            <a:r>
              <a:rPr lang="en-US" b="1" cap="all" dirty="0"/>
              <a:t> </a:t>
            </a:r>
            <a:r>
              <a:rPr lang="en-US" b="1" cap="all" dirty="0" err="1"/>
              <a:t>bleiben</a:t>
            </a:r>
            <a:r>
              <a:rPr lang="en-US" b="1" cap="all" dirty="0"/>
              <a:t>!!</a:t>
            </a:r>
          </a:p>
          <a:p>
            <a:r>
              <a:rPr lang="en-US" b="1" cap="all" dirty="0" err="1"/>
              <a:t>Nach</a:t>
            </a:r>
            <a:r>
              <a:rPr lang="en-US" b="1" cap="all" dirty="0"/>
              <a:t> </a:t>
            </a:r>
            <a:r>
              <a:rPr lang="en-US" b="1" cap="all" dirty="0" err="1"/>
              <a:t>Benutzen</a:t>
            </a:r>
            <a:r>
              <a:rPr lang="en-US" b="1" cap="all" dirty="0"/>
              <a:t> der Toilette </a:t>
            </a:r>
            <a:r>
              <a:rPr lang="en-US" b="1" cap="all" dirty="0" err="1"/>
              <a:t>immer</a:t>
            </a:r>
            <a:r>
              <a:rPr lang="en-US" b="1" cap="all" dirty="0"/>
              <a:t> </a:t>
            </a:r>
            <a:r>
              <a:rPr lang="en-US" b="1" cap="all" dirty="0" err="1"/>
              <a:t>spülen</a:t>
            </a:r>
            <a:endParaRPr lang="de-DE" b="1" cap="all" dirty="0"/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8741BBE3-7EEC-4E57-9946-24FEB2823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1397" y="7347295"/>
            <a:ext cx="6373265" cy="335986"/>
          </a:xfrm>
        </p:spPr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97" y="1979837"/>
            <a:ext cx="36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9169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5">
            <a:extLst>
              <a:ext uri="{FF2B5EF4-FFF2-40B4-BE49-F238E27FC236}">
                <a16:creationId xmlns:a16="http://schemas.microsoft.com/office/drawing/2014/main" id="{D6C5C6B9-E75C-4DD4-B2EE-A9E17B2B2782}"/>
              </a:ext>
            </a:extLst>
          </p:cNvPr>
          <p:cNvSpPr>
            <a:spLocks noGrp="1"/>
          </p:cNvSpPr>
          <p:nvPr/>
        </p:nvSpPr>
        <p:spPr bwMode="auto">
          <a:xfrm>
            <a:off x="4409802" y="1115541"/>
            <a:ext cx="5688632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aseline="0">
                <a:solidFill>
                  <a:srgbClr val="B70E0C"/>
                </a:solidFill>
                <a:latin typeface="Dunant Medium"/>
                <a:ea typeface="+mj-ea"/>
                <a:cs typeface="Dunant Medium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9pPr>
          </a:lstStyle>
          <a:p>
            <a:r>
              <a:rPr lang="de-DE" sz="6600" b="1" cap="all" dirty="0" err="1"/>
              <a:t>Use</a:t>
            </a:r>
            <a:r>
              <a:rPr lang="de-DE" sz="6600" b="1" cap="all" dirty="0"/>
              <a:t> at </a:t>
            </a:r>
            <a:r>
              <a:rPr lang="de-DE" sz="6600" b="1" cap="all" dirty="0" err="1"/>
              <a:t>your</a:t>
            </a:r>
            <a:r>
              <a:rPr lang="de-DE" sz="6600" b="1" cap="all" dirty="0"/>
              <a:t> </a:t>
            </a:r>
            <a:r>
              <a:rPr lang="de-DE" sz="6600" b="1" cap="all" dirty="0" err="1"/>
              <a:t>own</a:t>
            </a:r>
            <a:r>
              <a:rPr lang="de-DE" sz="6600" b="1" cap="all" dirty="0"/>
              <a:t> </a:t>
            </a:r>
            <a:r>
              <a:rPr lang="de-DE" sz="6600" b="1" cap="all" dirty="0" err="1"/>
              <a:t>risk</a:t>
            </a:r>
            <a:r>
              <a:rPr lang="de-DE" sz="6600" b="1" cap="all" dirty="0"/>
              <a:t>!</a:t>
            </a:r>
          </a:p>
          <a:p>
            <a:r>
              <a:rPr lang="de-DE" sz="6600" b="1" cap="all" dirty="0"/>
              <a:t>Benützung auf eigene Gefahr!</a:t>
            </a:r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8741BBE3-7EEC-4E57-9946-24FEB2823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1397" y="7347295"/>
            <a:ext cx="6373265" cy="335986"/>
          </a:xfrm>
        </p:spPr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95" y="2242636"/>
            <a:ext cx="3600000" cy="307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422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90354887-3AF5-4D0A-AE2D-3D7A52FAB0CB}"/>
              </a:ext>
            </a:extLst>
          </p:cNvPr>
          <p:cNvSpPr txBox="1"/>
          <p:nvPr/>
        </p:nvSpPr>
        <p:spPr>
          <a:xfrm>
            <a:off x="1601490" y="1259557"/>
            <a:ext cx="7560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0" dirty="0">
                <a:solidFill>
                  <a:srgbClr val="C00000"/>
                </a:solidFill>
                <a:latin typeface="+mj-lt"/>
              </a:rPr>
              <a:t>1</a:t>
            </a:r>
            <a:r>
              <a:rPr lang="de-DE" sz="12000" baseline="30000" dirty="0">
                <a:solidFill>
                  <a:srgbClr val="C00000"/>
                </a:solidFill>
                <a:latin typeface="+mj-lt"/>
              </a:rPr>
              <a:t>st</a:t>
            </a:r>
            <a:r>
              <a:rPr lang="de-DE" sz="12000" dirty="0">
                <a:solidFill>
                  <a:srgbClr val="C00000"/>
                </a:solidFill>
                <a:latin typeface="+mj-lt"/>
              </a:rPr>
              <a:t> </a:t>
            </a:r>
            <a:r>
              <a:rPr lang="de-DE" sz="12000" dirty="0" err="1">
                <a:solidFill>
                  <a:srgbClr val="C00000"/>
                </a:solidFill>
                <a:latin typeface="+mj-lt"/>
              </a:rPr>
              <a:t>floor</a:t>
            </a:r>
            <a:endParaRPr lang="de-DE" sz="12000" dirty="0">
              <a:solidFill>
                <a:srgbClr val="C00000"/>
              </a:solidFill>
              <a:latin typeface="+mj-lt"/>
            </a:endParaRPr>
          </a:p>
          <a:p>
            <a:pPr algn="ctr"/>
            <a:r>
              <a:rPr lang="de-DE" sz="12000" dirty="0">
                <a:solidFill>
                  <a:srgbClr val="C00000"/>
                </a:solidFill>
                <a:latin typeface="+mj-lt"/>
              </a:rPr>
              <a:t>1. Stock</a:t>
            </a:r>
          </a:p>
        </p:txBody>
      </p:sp>
    </p:spTree>
    <p:extLst>
      <p:ext uri="{BB962C8B-B14F-4D97-AF65-F5344CB8AC3E}">
        <p14:creationId xmlns:p14="http://schemas.microsoft.com/office/powerpoint/2010/main" val="34143023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5">
            <a:extLst>
              <a:ext uri="{FF2B5EF4-FFF2-40B4-BE49-F238E27FC236}">
                <a16:creationId xmlns:a16="http://schemas.microsoft.com/office/drawing/2014/main" id="{D6C5C6B9-E75C-4DD4-B2EE-A9E17B2B2782}"/>
              </a:ext>
            </a:extLst>
          </p:cNvPr>
          <p:cNvSpPr>
            <a:spLocks noGrp="1"/>
          </p:cNvSpPr>
          <p:nvPr/>
        </p:nvSpPr>
        <p:spPr bwMode="auto">
          <a:xfrm>
            <a:off x="4913858" y="1115541"/>
            <a:ext cx="5472608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aseline="0">
                <a:solidFill>
                  <a:srgbClr val="B70E0C"/>
                </a:solidFill>
                <a:latin typeface="Dunant Medium"/>
                <a:ea typeface="+mj-ea"/>
                <a:cs typeface="Dunant Medium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9pPr>
          </a:lstStyle>
          <a:p>
            <a:r>
              <a:rPr lang="de-DE" sz="5400" b="1" cap="all" dirty="0" err="1"/>
              <a:t>Washing</a:t>
            </a:r>
            <a:r>
              <a:rPr lang="de-DE" sz="5400" b="1" cap="all" dirty="0"/>
              <a:t> </a:t>
            </a:r>
            <a:r>
              <a:rPr lang="de-DE" sz="5400" b="1" cap="all" dirty="0" err="1"/>
              <a:t>and</a:t>
            </a:r>
            <a:r>
              <a:rPr lang="de-DE" sz="5400" b="1" cap="all" dirty="0"/>
              <a:t> </a:t>
            </a:r>
            <a:r>
              <a:rPr lang="de-DE" sz="5400" b="1" cap="all" dirty="0" err="1"/>
              <a:t>showering</a:t>
            </a:r>
            <a:endParaRPr lang="de-DE" sz="5400" b="1" cap="all" dirty="0"/>
          </a:p>
          <a:p>
            <a:r>
              <a:rPr lang="de-DE" sz="5400" b="1" cap="all" dirty="0"/>
              <a:t>Waschen und duschen</a:t>
            </a:r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8741BBE3-7EEC-4E57-9946-24FEB2823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1397" y="7347295"/>
            <a:ext cx="6373265" cy="335986"/>
          </a:xfrm>
        </p:spPr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72" y="2519837"/>
            <a:ext cx="2520000" cy="252000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451756D9-9354-4A69-A68E-E0EDCCEA58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5626" y="2519837"/>
            <a:ext cx="1783834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0133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5">
            <a:extLst>
              <a:ext uri="{FF2B5EF4-FFF2-40B4-BE49-F238E27FC236}">
                <a16:creationId xmlns:a16="http://schemas.microsoft.com/office/drawing/2014/main" id="{D6C5C6B9-E75C-4DD4-B2EE-A9E17B2B2782}"/>
              </a:ext>
            </a:extLst>
          </p:cNvPr>
          <p:cNvSpPr>
            <a:spLocks noGrp="1"/>
          </p:cNvSpPr>
          <p:nvPr/>
        </p:nvSpPr>
        <p:spPr bwMode="auto">
          <a:xfrm>
            <a:off x="4409802" y="1115541"/>
            <a:ext cx="5688632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aseline="0">
                <a:solidFill>
                  <a:srgbClr val="B70E0C"/>
                </a:solidFill>
                <a:latin typeface="Dunant Medium"/>
                <a:ea typeface="+mj-ea"/>
                <a:cs typeface="Dunant Medium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9pPr>
          </a:lstStyle>
          <a:p>
            <a:r>
              <a:rPr lang="de-DE" sz="6600" b="1" cap="all" dirty="0" err="1"/>
              <a:t>Washing</a:t>
            </a:r>
            <a:endParaRPr lang="de-DE" sz="6600" b="1" cap="all" dirty="0"/>
          </a:p>
          <a:p>
            <a:r>
              <a:rPr lang="de-DE" sz="6600" b="1" cap="all" dirty="0"/>
              <a:t>Waschen</a:t>
            </a:r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8741BBE3-7EEC-4E57-9946-24FEB2823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1397" y="7347295"/>
            <a:ext cx="6373265" cy="335986"/>
          </a:xfrm>
        </p:spPr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62" y="1979837"/>
            <a:ext cx="36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8216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5">
            <a:extLst>
              <a:ext uri="{FF2B5EF4-FFF2-40B4-BE49-F238E27FC236}">
                <a16:creationId xmlns:a16="http://schemas.microsoft.com/office/drawing/2014/main" id="{D6C5C6B9-E75C-4DD4-B2EE-A9E17B2B2782}"/>
              </a:ext>
            </a:extLst>
          </p:cNvPr>
          <p:cNvSpPr>
            <a:spLocks noGrp="1"/>
          </p:cNvSpPr>
          <p:nvPr/>
        </p:nvSpPr>
        <p:spPr bwMode="auto">
          <a:xfrm>
            <a:off x="3905746" y="1115541"/>
            <a:ext cx="6840760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aseline="0">
                <a:solidFill>
                  <a:srgbClr val="B70E0C"/>
                </a:solidFill>
                <a:latin typeface="Dunant Medium"/>
                <a:ea typeface="+mj-ea"/>
                <a:cs typeface="Dunant Medium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9pPr>
          </a:lstStyle>
          <a:p>
            <a:r>
              <a:rPr lang="de-DE" sz="6600" b="1" cap="all" dirty="0"/>
              <a:t>Information</a:t>
            </a:r>
          </a:p>
          <a:p>
            <a:r>
              <a:rPr lang="de-DE" sz="6600" b="1" cap="all" dirty="0"/>
              <a:t>Informationen</a:t>
            </a:r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8741BBE3-7EEC-4E57-9946-24FEB2823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1397" y="7347295"/>
            <a:ext cx="6373265" cy="335986"/>
          </a:xfrm>
        </p:spPr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38" y="1979837"/>
            <a:ext cx="36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4285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5">
            <a:extLst>
              <a:ext uri="{FF2B5EF4-FFF2-40B4-BE49-F238E27FC236}">
                <a16:creationId xmlns:a16="http://schemas.microsoft.com/office/drawing/2014/main" id="{D6C5C6B9-E75C-4DD4-B2EE-A9E17B2B2782}"/>
              </a:ext>
            </a:extLst>
          </p:cNvPr>
          <p:cNvSpPr>
            <a:spLocks noGrp="1"/>
          </p:cNvSpPr>
          <p:nvPr/>
        </p:nvSpPr>
        <p:spPr bwMode="auto">
          <a:xfrm>
            <a:off x="4841850" y="1115541"/>
            <a:ext cx="5904656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aseline="0">
                <a:solidFill>
                  <a:srgbClr val="B70E0C"/>
                </a:solidFill>
                <a:latin typeface="Dunant Medium"/>
                <a:ea typeface="+mj-ea"/>
                <a:cs typeface="Dunant Medium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9pPr>
          </a:lstStyle>
          <a:p>
            <a:r>
              <a:rPr lang="de-DE" sz="6600" b="1" cap="all" dirty="0"/>
              <a:t>Smoking </a:t>
            </a:r>
            <a:r>
              <a:rPr lang="de-DE" sz="6600" b="1" cap="all" dirty="0" err="1"/>
              <a:t>prohibited</a:t>
            </a:r>
            <a:endParaRPr lang="de-DE" sz="6600" b="1" cap="all" dirty="0"/>
          </a:p>
          <a:p>
            <a:r>
              <a:rPr lang="de-DE" sz="6600" b="1" cap="all" dirty="0"/>
              <a:t>Rauchen verboten</a:t>
            </a:r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8741BBE3-7EEC-4E57-9946-24FEB2823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1397" y="7347295"/>
            <a:ext cx="6373265" cy="335986"/>
          </a:xfrm>
        </p:spPr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626" y="2220069"/>
            <a:ext cx="3119136" cy="3119136"/>
          </a:xfrm>
          <a:prstGeom prst="rect">
            <a:avLst/>
          </a:prstGeom>
        </p:spPr>
      </p:pic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34B25BAF-BD45-4A24-A50D-3C7CBEBE3D09}"/>
              </a:ext>
            </a:extLst>
          </p:cNvPr>
          <p:cNvGrpSpPr/>
          <p:nvPr/>
        </p:nvGrpSpPr>
        <p:grpSpPr>
          <a:xfrm>
            <a:off x="737394" y="2123653"/>
            <a:ext cx="3600800" cy="3600800"/>
            <a:chOff x="2321570" y="683493"/>
            <a:chExt cx="5212233" cy="5212233"/>
          </a:xfrm>
        </p:grpSpPr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1735D241-4DC9-4FD8-B6B7-8FC80811DEBB}"/>
                </a:ext>
              </a:extLst>
            </p:cNvPr>
            <p:cNvSpPr/>
            <p:nvPr/>
          </p:nvSpPr>
          <p:spPr bwMode="auto">
            <a:xfrm>
              <a:off x="2321570" y="683493"/>
              <a:ext cx="5212233" cy="5212233"/>
            </a:xfrm>
            <a:prstGeom prst="ellipse">
              <a:avLst/>
            </a:prstGeom>
            <a:noFill/>
            <a:ln w="2540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ORKRegular" charset="0"/>
                <a:ea typeface="ＭＳ Ｐゴシック" charset="0"/>
              </a:endParaRPr>
            </a:p>
          </p:txBody>
        </p:sp>
        <p:cxnSp>
          <p:nvCxnSpPr>
            <p:cNvPr id="10" name="Gerader Verbinder 9">
              <a:extLst>
                <a:ext uri="{FF2B5EF4-FFF2-40B4-BE49-F238E27FC236}">
                  <a16:creationId xmlns:a16="http://schemas.microsoft.com/office/drawing/2014/main" id="{6B0FBD80-E242-4100-90C2-E45AF49B18A3}"/>
                </a:ext>
              </a:extLst>
            </p:cNvPr>
            <p:cNvCxnSpPr>
              <a:stCxn id="8" idx="3"/>
              <a:endCxn id="8" idx="7"/>
            </p:cNvCxnSpPr>
            <p:nvPr/>
          </p:nvCxnSpPr>
          <p:spPr bwMode="auto">
            <a:xfrm flipV="1">
              <a:off x="3084884" y="1446807"/>
              <a:ext cx="3685605" cy="3685605"/>
            </a:xfrm>
            <a:prstGeom prst="line">
              <a:avLst/>
            </a:prstGeom>
            <a:solidFill>
              <a:schemeClr val="accent1"/>
            </a:solidFill>
            <a:ln w="2540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60603055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5">
            <a:extLst>
              <a:ext uri="{FF2B5EF4-FFF2-40B4-BE49-F238E27FC236}">
                <a16:creationId xmlns:a16="http://schemas.microsoft.com/office/drawing/2014/main" id="{D6C5C6B9-E75C-4DD4-B2EE-A9E17B2B2782}"/>
              </a:ext>
            </a:extLst>
          </p:cNvPr>
          <p:cNvSpPr>
            <a:spLocks noGrp="1"/>
          </p:cNvSpPr>
          <p:nvPr/>
        </p:nvSpPr>
        <p:spPr bwMode="auto">
          <a:xfrm>
            <a:off x="4481410" y="2771725"/>
            <a:ext cx="6265096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aseline="0">
                <a:solidFill>
                  <a:srgbClr val="B70E0C"/>
                </a:solidFill>
                <a:latin typeface="Dunant Medium"/>
                <a:ea typeface="+mj-ea"/>
                <a:cs typeface="Dunant Medium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9pPr>
          </a:lstStyle>
          <a:p>
            <a:r>
              <a:rPr lang="de-DE" sz="6600" b="1" cap="all" dirty="0" err="1"/>
              <a:t>Telephone</a:t>
            </a:r>
            <a:endParaRPr lang="de-DE" sz="6600" b="1" cap="all" dirty="0"/>
          </a:p>
          <a:p>
            <a:r>
              <a:rPr lang="de-DE" sz="6600" b="1" cap="all" dirty="0"/>
              <a:t>Telefon</a:t>
            </a:r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8741BBE3-7EEC-4E57-9946-24FEB2823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1397" y="7347295"/>
            <a:ext cx="6373265" cy="335986"/>
          </a:xfrm>
        </p:spPr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94" y="1979837"/>
            <a:ext cx="36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1311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5">
            <a:extLst>
              <a:ext uri="{FF2B5EF4-FFF2-40B4-BE49-F238E27FC236}">
                <a16:creationId xmlns:a16="http://schemas.microsoft.com/office/drawing/2014/main" id="{D6C5C6B9-E75C-4DD4-B2EE-A9E17B2B2782}"/>
              </a:ext>
            </a:extLst>
          </p:cNvPr>
          <p:cNvSpPr>
            <a:spLocks noGrp="1"/>
          </p:cNvSpPr>
          <p:nvPr/>
        </p:nvSpPr>
        <p:spPr bwMode="auto">
          <a:xfrm>
            <a:off x="4481410" y="2699717"/>
            <a:ext cx="6265096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aseline="0">
                <a:solidFill>
                  <a:srgbClr val="B70E0C"/>
                </a:solidFill>
                <a:latin typeface="Dunant Medium"/>
                <a:ea typeface="+mj-ea"/>
                <a:cs typeface="Dunant Medium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9pPr>
          </a:lstStyle>
          <a:p>
            <a:r>
              <a:rPr lang="de-DE" sz="6600" b="1" cap="all" dirty="0" err="1"/>
              <a:t>Cooking</a:t>
            </a:r>
            <a:endParaRPr lang="de-DE" sz="6600" b="1" cap="all" dirty="0"/>
          </a:p>
          <a:p>
            <a:r>
              <a:rPr lang="de-DE" sz="6600" b="1" cap="all" dirty="0"/>
              <a:t>Kochen</a:t>
            </a:r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8741BBE3-7EEC-4E57-9946-24FEB2823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1397" y="7347295"/>
            <a:ext cx="6373265" cy="335986"/>
          </a:xfrm>
        </p:spPr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78" y="1979837"/>
            <a:ext cx="36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15148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5">
            <a:extLst>
              <a:ext uri="{FF2B5EF4-FFF2-40B4-BE49-F238E27FC236}">
                <a16:creationId xmlns:a16="http://schemas.microsoft.com/office/drawing/2014/main" id="{D6C5C6B9-E75C-4DD4-B2EE-A9E17B2B2782}"/>
              </a:ext>
            </a:extLst>
          </p:cNvPr>
          <p:cNvSpPr>
            <a:spLocks noGrp="1"/>
          </p:cNvSpPr>
          <p:nvPr/>
        </p:nvSpPr>
        <p:spPr bwMode="auto">
          <a:xfrm>
            <a:off x="4481410" y="2811503"/>
            <a:ext cx="6265096" cy="1936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aseline="0">
                <a:solidFill>
                  <a:srgbClr val="B70E0C"/>
                </a:solidFill>
                <a:latin typeface="Dunant Medium"/>
                <a:ea typeface="+mj-ea"/>
                <a:cs typeface="Dunant Medium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9pPr>
          </a:lstStyle>
          <a:p>
            <a:r>
              <a:rPr lang="de-DE" sz="6600" b="1" cap="all" dirty="0"/>
              <a:t>Button</a:t>
            </a:r>
          </a:p>
          <a:p>
            <a:r>
              <a:rPr lang="de-DE" sz="6600" b="1" cap="all" dirty="0"/>
              <a:t>Knopf</a:t>
            </a:r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8741BBE3-7EEC-4E57-9946-24FEB2823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1397" y="7347295"/>
            <a:ext cx="6373265" cy="335986"/>
          </a:xfrm>
        </p:spPr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94" y="1979837"/>
            <a:ext cx="36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90265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5">
            <a:extLst>
              <a:ext uri="{FF2B5EF4-FFF2-40B4-BE49-F238E27FC236}">
                <a16:creationId xmlns:a16="http://schemas.microsoft.com/office/drawing/2014/main" id="{D6C5C6B9-E75C-4DD4-B2EE-A9E17B2B2782}"/>
              </a:ext>
            </a:extLst>
          </p:cNvPr>
          <p:cNvSpPr>
            <a:spLocks noGrp="1"/>
          </p:cNvSpPr>
          <p:nvPr/>
        </p:nvSpPr>
        <p:spPr bwMode="auto">
          <a:xfrm>
            <a:off x="4481410" y="1115541"/>
            <a:ext cx="5256984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aseline="0">
                <a:solidFill>
                  <a:srgbClr val="B70E0C"/>
                </a:solidFill>
                <a:latin typeface="Dunant Medium"/>
                <a:ea typeface="+mj-ea"/>
                <a:cs typeface="Dunant Medium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9pPr>
          </a:lstStyle>
          <a:p>
            <a:r>
              <a:rPr lang="de-DE" sz="6600" b="1" cap="all" dirty="0" err="1"/>
              <a:t>Cleaning</a:t>
            </a:r>
            <a:r>
              <a:rPr lang="de-DE" sz="6600" b="1" cap="all" dirty="0"/>
              <a:t> </a:t>
            </a:r>
            <a:r>
              <a:rPr lang="de-DE" sz="6600" b="1" cap="all" dirty="0" err="1"/>
              <a:t>utensils</a:t>
            </a:r>
            <a:endParaRPr lang="de-DE" sz="6600" b="1" cap="all" dirty="0"/>
          </a:p>
          <a:p>
            <a:r>
              <a:rPr lang="de-DE" sz="6600" b="1" cap="all" dirty="0"/>
              <a:t>Reinigungsutensilien</a:t>
            </a:r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8741BBE3-7EEC-4E57-9946-24FEB2823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1397" y="7347295"/>
            <a:ext cx="6373265" cy="335986"/>
          </a:xfrm>
        </p:spPr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78" y="1979837"/>
            <a:ext cx="36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33758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5">
            <a:extLst>
              <a:ext uri="{FF2B5EF4-FFF2-40B4-BE49-F238E27FC236}">
                <a16:creationId xmlns:a16="http://schemas.microsoft.com/office/drawing/2014/main" id="{D6C5C6B9-E75C-4DD4-B2EE-A9E17B2B2782}"/>
              </a:ext>
            </a:extLst>
          </p:cNvPr>
          <p:cNvSpPr>
            <a:spLocks noGrp="1"/>
          </p:cNvSpPr>
          <p:nvPr/>
        </p:nvSpPr>
        <p:spPr bwMode="auto">
          <a:xfrm>
            <a:off x="4481410" y="1115541"/>
            <a:ext cx="5977064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aseline="0">
                <a:solidFill>
                  <a:srgbClr val="B70E0C"/>
                </a:solidFill>
                <a:latin typeface="Dunant Medium"/>
                <a:ea typeface="+mj-ea"/>
                <a:cs typeface="Dunant Medium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9pPr>
          </a:lstStyle>
          <a:p>
            <a:r>
              <a:rPr lang="de-DE" sz="6600" b="1" cap="all" dirty="0" err="1"/>
              <a:t>Sleeping</a:t>
            </a:r>
            <a:r>
              <a:rPr lang="de-DE" sz="6600" b="1" cap="all" dirty="0"/>
              <a:t> </a:t>
            </a:r>
            <a:r>
              <a:rPr lang="de-DE" sz="6600" b="1" cap="all" dirty="0" err="1"/>
              <a:t>room</a:t>
            </a:r>
            <a:endParaRPr lang="de-DE" sz="6600" b="1" cap="all" dirty="0"/>
          </a:p>
          <a:p>
            <a:r>
              <a:rPr lang="de-DE" sz="6600" b="1" cap="all" dirty="0"/>
              <a:t>Schlafraum</a:t>
            </a:r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8741BBE3-7EEC-4E57-9946-24FEB2823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1397" y="7347295"/>
            <a:ext cx="6373265" cy="335986"/>
          </a:xfrm>
        </p:spPr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466" y="1979837"/>
            <a:ext cx="19512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53171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5">
            <a:extLst>
              <a:ext uri="{FF2B5EF4-FFF2-40B4-BE49-F238E27FC236}">
                <a16:creationId xmlns:a16="http://schemas.microsoft.com/office/drawing/2014/main" id="{D6C5C6B9-E75C-4DD4-B2EE-A9E17B2B2782}"/>
              </a:ext>
            </a:extLst>
          </p:cNvPr>
          <p:cNvSpPr>
            <a:spLocks noGrp="1"/>
          </p:cNvSpPr>
          <p:nvPr/>
        </p:nvSpPr>
        <p:spPr bwMode="auto">
          <a:xfrm>
            <a:off x="4481410" y="2699717"/>
            <a:ext cx="5977064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aseline="0">
                <a:solidFill>
                  <a:srgbClr val="B70E0C"/>
                </a:solidFill>
                <a:latin typeface="Dunant Medium"/>
                <a:ea typeface="+mj-ea"/>
                <a:cs typeface="Dunant Medium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ORKMedium" charset="0"/>
                <a:ea typeface="ＭＳ Ｐゴシック" charset="0"/>
              </a:defRPr>
            </a:lvl9pPr>
          </a:lstStyle>
          <a:p>
            <a:r>
              <a:rPr lang="de-DE" sz="6600" b="1" cap="all" dirty="0"/>
              <a:t>First </a:t>
            </a:r>
            <a:r>
              <a:rPr lang="de-DE" sz="6600" b="1" cap="all" dirty="0" err="1"/>
              <a:t>aid</a:t>
            </a:r>
            <a:endParaRPr lang="de-DE" sz="6600" b="1" cap="all" dirty="0"/>
          </a:p>
          <a:p>
            <a:r>
              <a:rPr lang="de-DE" sz="6600" b="1" cap="all" dirty="0"/>
              <a:t>Erste Hilfe</a:t>
            </a:r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8741BBE3-7EEC-4E57-9946-24FEB2823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1397" y="7347295"/>
            <a:ext cx="6373265" cy="335986"/>
          </a:xfrm>
        </p:spPr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78" y="2242636"/>
            <a:ext cx="3600000" cy="3074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115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90354887-3AF5-4D0A-AE2D-3D7A52FAB0CB}"/>
              </a:ext>
            </a:extLst>
          </p:cNvPr>
          <p:cNvSpPr txBox="1"/>
          <p:nvPr/>
        </p:nvSpPr>
        <p:spPr>
          <a:xfrm>
            <a:off x="1601490" y="1259557"/>
            <a:ext cx="7560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0" dirty="0">
                <a:solidFill>
                  <a:srgbClr val="C00000"/>
                </a:solidFill>
                <a:latin typeface="+mj-lt"/>
              </a:rPr>
              <a:t>2</a:t>
            </a:r>
            <a:r>
              <a:rPr lang="de-DE" sz="12000" baseline="30000" dirty="0">
                <a:solidFill>
                  <a:srgbClr val="C00000"/>
                </a:solidFill>
                <a:latin typeface="+mj-lt"/>
              </a:rPr>
              <a:t>nd</a:t>
            </a:r>
            <a:r>
              <a:rPr lang="de-DE" sz="12000" dirty="0">
                <a:solidFill>
                  <a:srgbClr val="C00000"/>
                </a:solidFill>
                <a:latin typeface="+mj-lt"/>
              </a:rPr>
              <a:t> </a:t>
            </a:r>
            <a:r>
              <a:rPr lang="de-DE" sz="12000" dirty="0" err="1">
                <a:solidFill>
                  <a:srgbClr val="C00000"/>
                </a:solidFill>
                <a:latin typeface="+mj-lt"/>
              </a:rPr>
              <a:t>floor</a:t>
            </a:r>
            <a:endParaRPr lang="de-DE" sz="12000" dirty="0">
              <a:solidFill>
                <a:srgbClr val="C00000"/>
              </a:solidFill>
              <a:latin typeface="+mj-lt"/>
            </a:endParaRPr>
          </a:p>
          <a:p>
            <a:pPr algn="ctr"/>
            <a:r>
              <a:rPr lang="de-DE" sz="12000" dirty="0">
                <a:solidFill>
                  <a:srgbClr val="C00000"/>
                </a:solidFill>
                <a:latin typeface="+mj-lt"/>
              </a:rPr>
              <a:t>2. Stock</a:t>
            </a:r>
          </a:p>
        </p:txBody>
      </p:sp>
    </p:spTree>
    <p:extLst>
      <p:ext uri="{BB962C8B-B14F-4D97-AF65-F5344CB8AC3E}">
        <p14:creationId xmlns:p14="http://schemas.microsoft.com/office/powerpoint/2010/main" val="502633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90354887-3AF5-4D0A-AE2D-3D7A52FAB0CB}"/>
              </a:ext>
            </a:extLst>
          </p:cNvPr>
          <p:cNvSpPr txBox="1"/>
          <p:nvPr/>
        </p:nvSpPr>
        <p:spPr>
          <a:xfrm>
            <a:off x="1601490" y="1259557"/>
            <a:ext cx="7560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0" dirty="0">
                <a:solidFill>
                  <a:srgbClr val="C00000"/>
                </a:solidFill>
                <a:latin typeface="+mj-lt"/>
              </a:rPr>
              <a:t>3</a:t>
            </a:r>
            <a:r>
              <a:rPr lang="de-DE" sz="12000" baseline="30000" dirty="0">
                <a:solidFill>
                  <a:srgbClr val="C00000"/>
                </a:solidFill>
                <a:latin typeface="+mj-lt"/>
              </a:rPr>
              <a:t>rd</a:t>
            </a:r>
            <a:r>
              <a:rPr lang="de-DE" sz="12000" dirty="0">
                <a:solidFill>
                  <a:srgbClr val="C00000"/>
                </a:solidFill>
                <a:latin typeface="+mj-lt"/>
              </a:rPr>
              <a:t> </a:t>
            </a:r>
            <a:r>
              <a:rPr lang="de-DE" sz="12000" dirty="0" err="1">
                <a:solidFill>
                  <a:srgbClr val="C00000"/>
                </a:solidFill>
                <a:latin typeface="+mj-lt"/>
              </a:rPr>
              <a:t>floor</a:t>
            </a:r>
            <a:endParaRPr lang="de-DE" sz="12000" dirty="0">
              <a:solidFill>
                <a:srgbClr val="C00000"/>
              </a:solidFill>
              <a:latin typeface="+mj-lt"/>
            </a:endParaRPr>
          </a:p>
          <a:p>
            <a:pPr algn="ctr"/>
            <a:r>
              <a:rPr lang="de-DE" sz="12000" dirty="0">
                <a:solidFill>
                  <a:srgbClr val="C00000"/>
                </a:solidFill>
                <a:latin typeface="+mj-lt"/>
              </a:rPr>
              <a:t>3. Stock</a:t>
            </a:r>
          </a:p>
        </p:txBody>
      </p:sp>
    </p:spTree>
    <p:extLst>
      <p:ext uri="{BB962C8B-B14F-4D97-AF65-F5344CB8AC3E}">
        <p14:creationId xmlns:p14="http://schemas.microsoft.com/office/powerpoint/2010/main" val="2927834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90354887-3AF5-4D0A-AE2D-3D7A52FAB0CB}"/>
              </a:ext>
            </a:extLst>
          </p:cNvPr>
          <p:cNvSpPr txBox="1"/>
          <p:nvPr/>
        </p:nvSpPr>
        <p:spPr>
          <a:xfrm>
            <a:off x="1601490" y="1259557"/>
            <a:ext cx="7560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0" dirty="0">
                <a:solidFill>
                  <a:srgbClr val="C00000"/>
                </a:solidFill>
                <a:latin typeface="+mj-lt"/>
              </a:rPr>
              <a:t>4</a:t>
            </a:r>
            <a:r>
              <a:rPr lang="de-DE" sz="12000" baseline="30000" dirty="0">
                <a:solidFill>
                  <a:srgbClr val="C00000"/>
                </a:solidFill>
                <a:latin typeface="+mj-lt"/>
              </a:rPr>
              <a:t>th</a:t>
            </a:r>
            <a:r>
              <a:rPr lang="de-DE" sz="12000" dirty="0">
                <a:solidFill>
                  <a:srgbClr val="C00000"/>
                </a:solidFill>
                <a:latin typeface="+mj-lt"/>
              </a:rPr>
              <a:t> </a:t>
            </a:r>
            <a:r>
              <a:rPr lang="de-DE" sz="12000" dirty="0" err="1">
                <a:solidFill>
                  <a:srgbClr val="C00000"/>
                </a:solidFill>
                <a:latin typeface="+mj-lt"/>
              </a:rPr>
              <a:t>floor</a:t>
            </a:r>
            <a:endParaRPr lang="de-DE" sz="12000" dirty="0">
              <a:solidFill>
                <a:srgbClr val="C00000"/>
              </a:solidFill>
              <a:latin typeface="+mj-lt"/>
            </a:endParaRPr>
          </a:p>
          <a:p>
            <a:pPr algn="ctr"/>
            <a:r>
              <a:rPr lang="de-DE" sz="12000" dirty="0">
                <a:solidFill>
                  <a:srgbClr val="C00000"/>
                </a:solidFill>
                <a:latin typeface="+mj-lt"/>
              </a:rPr>
              <a:t>4. Stock</a:t>
            </a:r>
          </a:p>
        </p:txBody>
      </p:sp>
    </p:spTree>
    <p:extLst>
      <p:ext uri="{BB962C8B-B14F-4D97-AF65-F5344CB8AC3E}">
        <p14:creationId xmlns:p14="http://schemas.microsoft.com/office/powerpoint/2010/main" val="1717568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7F7217DF-72E1-4385-9557-B997A1B3B95E}"/>
              </a:ext>
            </a:extLst>
          </p:cNvPr>
          <p:cNvCxnSpPr/>
          <p:nvPr/>
        </p:nvCxnSpPr>
        <p:spPr bwMode="auto">
          <a:xfrm>
            <a:off x="1241450" y="3275781"/>
            <a:ext cx="8928992" cy="0"/>
          </a:xfrm>
          <a:prstGeom prst="straightConnector1">
            <a:avLst/>
          </a:prstGeom>
          <a:solidFill>
            <a:schemeClr val="accent1"/>
          </a:solidFill>
          <a:ln w="762000" cap="rnd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02266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dirty="0"/>
              <a:t>Generalsekretariat | Nationale Katastrophenhilfe und Forschung</a:t>
            </a:r>
          </a:p>
        </p:txBody>
      </p: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7F7217DF-72E1-4385-9557-B997A1B3B95E}"/>
              </a:ext>
            </a:extLst>
          </p:cNvPr>
          <p:cNvCxnSpPr>
            <a:cxnSpLocks/>
          </p:cNvCxnSpPr>
          <p:nvPr/>
        </p:nvCxnSpPr>
        <p:spPr bwMode="auto">
          <a:xfrm flipV="1">
            <a:off x="3010744" y="1444675"/>
            <a:ext cx="4670323" cy="4670323"/>
          </a:xfrm>
          <a:prstGeom prst="straightConnector1">
            <a:avLst/>
          </a:prstGeom>
          <a:solidFill>
            <a:schemeClr val="accent1"/>
          </a:solidFill>
          <a:ln w="762000" cap="rnd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68796697"/>
      </p:ext>
    </p:extLst>
  </p:cSld>
  <p:clrMapOvr>
    <a:masterClrMapping/>
  </p:clrMapOvr>
</p:sld>
</file>

<file path=ppt/theme/theme1.xml><?xml version="1.0" encoding="utf-8"?>
<a:theme xmlns:a="http://schemas.openxmlformats.org/drawingml/2006/main" name="PRAES_LBZ_PP_engl_2018">
  <a:themeElements>
    <a:clrScheme name="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777777"/>
      </a:accent1>
      <a:accent2>
        <a:srgbClr val="FF3300"/>
      </a:accent2>
      <a:accent3>
        <a:srgbClr val="FFFFFF"/>
      </a:accent3>
      <a:accent4>
        <a:srgbClr val="000000"/>
      </a:accent4>
      <a:accent5>
        <a:srgbClr val="BDBDBD"/>
      </a:accent5>
      <a:accent6>
        <a:srgbClr val="E72D00"/>
      </a:accent6>
      <a:hlink>
        <a:srgbClr val="0000CC"/>
      </a:hlink>
      <a:folHlink>
        <a:srgbClr val="B2B2B2"/>
      </a:folHlink>
    </a:clrScheme>
    <a:fontScheme name="Benutzerdefiniert 4">
      <a:majorFont>
        <a:latin typeface="Dunant Medium"/>
        <a:ea typeface="ＭＳ Ｐゴシック"/>
        <a:cs typeface=""/>
      </a:majorFont>
      <a:minorFont>
        <a:latin typeface="Dunan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ORKRegular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ORKRegular" charset="0"/>
            <a:ea typeface="ＭＳ Ｐゴシック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err="1" smtClean="0">
            <a:latin typeface="Dunant" panose="020B0504040101020203" pitchFamily="34" charset="0"/>
          </a:defRPr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PRAES_LBZ_PP_engl_2018_3-4</Template>
  <TotalTime>0</TotalTime>
  <Words>643</Words>
  <Application>Microsoft Office PowerPoint</Application>
  <PresentationFormat>Benutzerdefiniert</PresentationFormat>
  <Paragraphs>201</Paragraphs>
  <Slides>49</Slides>
  <Notes>27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49</vt:i4>
      </vt:variant>
    </vt:vector>
  </HeadingPairs>
  <TitlesOfParts>
    <vt:vector size="56" baseType="lpstr">
      <vt:lpstr>Wingdings</vt:lpstr>
      <vt:lpstr>ORKMedium</vt:lpstr>
      <vt:lpstr>Dunant</vt:lpstr>
      <vt:lpstr>ORKRegular</vt:lpstr>
      <vt:lpstr>Times New Roman</vt:lpstr>
      <vt:lpstr>Dunant Medium</vt:lpstr>
      <vt:lpstr>PRAES_LBZ_PP_engl_2018</vt:lpstr>
      <vt:lpstr>Allgemeine Beschriftungsvorlagen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Beschriftungsvorlagen</dc:title>
  <dc:creator>Seltsam Thomas (OeRK)</dc:creator>
  <cp:lastModifiedBy>Seltsam Thomas (OeRK)</cp:lastModifiedBy>
  <cp:revision>131</cp:revision>
  <dcterms:created xsi:type="dcterms:W3CDTF">2019-10-08T08:01:09Z</dcterms:created>
  <dcterms:modified xsi:type="dcterms:W3CDTF">2021-09-08T12:22:21Z</dcterms:modified>
</cp:coreProperties>
</file>